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4" r:id="rId2"/>
    <p:sldMasterId id="2147483727" r:id="rId3"/>
    <p:sldMasterId id="2147483751" r:id="rId4"/>
    <p:sldMasterId id="2147483789" r:id="rId5"/>
    <p:sldMasterId id="2147483791" r:id="rId6"/>
    <p:sldMasterId id="2147483799" r:id="rId7"/>
    <p:sldMasterId id="2147483808" r:id="rId8"/>
  </p:sldMasterIdLst>
  <p:notesMasterIdLst>
    <p:notesMasterId r:id="rId30"/>
  </p:notesMasterIdLst>
  <p:handoutMasterIdLst>
    <p:handoutMasterId r:id="rId31"/>
  </p:handoutMasterIdLst>
  <p:sldIdLst>
    <p:sldId id="496" r:id="rId9"/>
    <p:sldId id="283" r:id="rId10"/>
    <p:sldId id="517" r:id="rId11"/>
    <p:sldId id="518" r:id="rId12"/>
    <p:sldId id="463" r:id="rId13"/>
    <p:sldId id="554" r:id="rId14"/>
    <p:sldId id="555" r:id="rId15"/>
    <p:sldId id="556" r:id="rId16"/>
    <p:sldId id="557" r:id="rId17"/>
    <p:sldId id="550" r:id="rId18"/>
    <p:sldId id="551" r:id="rId19"/>
    <p:sldId id="553" r:id="rId20"/>
    <p:sldId id="544" r:id="rId21"/>
    <p:sldId id="545" r:id="rId22"/>
    <p:sldId id="546" r:id="rId23"/>
    <p:sldId id="547" r:id="rId24"/>
    <p:sldId id="548" r:id="rId25"/>
    <p:sldId id="534" r:id="rId26"/>
    <p:sldId id="535" r:id="rId27"/>
    <p:sldId id="558" r:id="rId28"/>
    <p:sldId id="266" r:id="rId29"/>
  </p:sldIdLst>
  <p:sldSz cx="9144000" cy="6858000" type="screen4x3"/>
  <p:notesSz cx="6985000" cy="9283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1887">
          <p15:clr>
            <a:srgbClr val="A4A3A4"/>
          </p15:clr>
        </p15:guide>
      </p15:sldGuideLst>
    </p:ext>
    <p:ext uri="{2D200454-40CA-4A62-9FC3-DE9A4176ACB9}">
      <p15:notesGuideLst xmlns:p15="http://schemas.microsoft.com/office/powerpoint/2012/main">
        <p15:guide id="1" orient="horz" pos="2924">
          <p15:clr>
            <a:srgbClr val="A4A3A4"/>
          </p15:clr>
        </p15:guide>
        <p15:guide id="2" pos="220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George" initials="CG" lastIdx="15" clrIdx="0"/>
  <p:cmAuthor id="7" name="Daryl Martin" initials="DM" lastIdx="22" clrIdx="7">
    <p:extLst>
      <p:ext uri="{19B8F6BF-5375-455C-9EA6-DF929625EA0E}">
        <p15:presenceInfo xmlns:p15="http://schemas.microsoft.com/office/powerpoint/2012/main" userId="Daryl Martin" providerId="None"/>
      </p:ext>
    </p:extLst>
  </p:cmAuthor>
  <p:cmAuthor id="1" name="Daryl Hall" initials="DH" lastIdx="13" clrIdx="1"/>
  <p:cmAuthor id="2" name="Claire Korzen" initials="CK" lastIdx="29" clrIdx="2"/>
  <p:cmAuthor id="3" name="Carmen Farro" initials="CF" lastIdx="3" clrIdx="3"/>
  <p:cmAuthor id="4" name="Amanda Bernhardt" initials="AB" lastIdx="58" clrIdx="4"/>
  <p:cmAuthor id="5" name="Donna Pavetti" initials="" lastIdx="3" clrIdx="5"/>
  <p:cmAuthor id="6" name="Carmen Ferro" initials="CF" lastIdx="1" clrIdx="6">
    <p:extLst>
      <p:ext uri="{19B8F6BF-5375-455C-9EA6-DF929625EA0E}">
        <p15:presenceInfo xmlns:p15="http://schemas.microsoft.com/office/powerpoint/2012/main" userId="Carmen Ferr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35A"/>
    <a:srgbClr val="E2DECC"/>
    <a:srgbClr val="E7E9ED"/>
    <a:srgbClr val="FFFFFF"/>
    <a:srgbClr val="A15B0F"/>
    <a:srgbClr val="4C8A3E"/>
    <a:srgbClr val="B2DE82"/>
    <a:srgbClr val="8DC765"/>
    <a:srgbClr val="82C157"/>
    <a:srgbClr val="79BD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8131" autoAdjust="0"/>
    <p:restoredTop sz="80392" autoAdjust="0"/>
  </p:normalViewPr>
  <p:slideViewPr>
    <p:cSldViewPr snapToGrid="0" snapToObjects="1">
      <p:cViewPr varScale="1">
        <p:scale>
          <a:sx n="56" d="100"/>
          <a:sy n="56" d="100"/>
        </p:scale>
        <p:origin x="2376" y="58"/>
      </p:cViewPr>
      <p:guideLst>
        <p:guide orient="horz"/>
        <p:guide pos="1887"/>
      </p:guideLst>
    </p:cSldViewPr>
  </p:slideViewPr>
  <p:outlineViewPr>
    <p:cViewPr>
      <p:scale>
        <a:sx n="33" d="100"/>
        <a:sy n="33" d="100"/>
      </p:scale>
      <p:origin x="0" y="-588"/>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50" d="100"/>
          <a:sy n="50" d="100"/>
        </p:scale>
        <p:origin x="-2670" y="-114"/>
      </p:cViewPr>
      <p:guideLst>
        <p:guide orient="horz" pos="2924"/>
        <p:guide pos="220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B8B050-35BC-B149-8964-AFB9238711CB}" type="doc">
      <dgm:prSet loTypeId="urn:microsoft.com/office/officeart/2005/8/layout/cycle2" loCatId="cycle" qsTypeId="urn:microsoft.com/office/officeart/2005/8/quickstyle/simple4" qsCatId="simple" csTypeId="urn:microsoft.com/office/officeart/2005/8/colors/accent1_2" csCatId="accent1" phldr="1"/>
      <dgm:spPr/>
      <dgm:t>
        <a:bodyPr/>
        <a:lstStyle/>
        <a:p>
          <a:endParaRPr lang="en-US"/>
        </a:p>
      </dgm:t>
    </dgm:pt>
    <dgm:pt modelId="{B865BB31-37A7-7548-9AA8-360171E769F8}">
      <dgm:prSet phldrT="[Text]"/>
      <dgm:spPr/>
      <dgm:t>
        <a:bodyPr/>
        <a:lstStyle/>
        <a:p>
          <a:r>
            <a:rPr lang="en-US" dirty="0" smtClean="0"/>
            <a:t>Plan</a:t>
          </a:r>
          <a:endParaRPr lang="en-US" dirty="0"/>
        </a:p>
      </dgm:t>
    </dgm:pt>
    <dgm:pt modelId="{653ECBB8-B61B-9549-B46D-3C4770CD8C6A}" type="parTrans" cxnId="{E42D708B-4DFB-FD44-A84B-3DBBFD39836C}">
      <dgm:prSet/>
      <dgm:spPr/>
      <dgm:t>
        <a:bodyPr/>
        <a:lstStyle/>
        <a:p>
          <a:endParaRPr lang="en-US"/>
        </a:p>
      </dgm:t>
    </dgm:pt>
    <dgm:pt modelId="{8FCADA5D-AB5A-0249-85E6-0D80F6024A57}" type="sibTrans" cxnId="{E42D708B-4DFB-FD44-A84B-3DBBFD39836C}">
      <dgm:prSet/>
      <dgm:spPr/>
      <dgm:t>
        <a:bodyPr/>
        <a:lstStyle/>
        <a:p>
          <a:endParaRPr lang="en-US" dirty="0"/>
        </a:p>
      </dgm:t>
    </dgm:pt>
    <dgm:pt modelId="{C50B0CD3-0552-3C48-8898-6142FAF3C4A8}">
      <dgm:prSet phldrT="[Text]"/>
      <dgm:spPr/>
      <dgm:t>
        <a:bodyPr/>
        <a:lstStyle/>
        <a:p>
          <a:r>
            <a:rPr lang="en-US" dirty="0" smtClean="0"/>
            <a:t>Do</a:t>
          </a:r>
          <a:endParaRPr lang="en-US" dirty="0"/>
        </a:p>
      </dgm:t>
    </dgm:pt>
    <dgm:pt modelId="{B3296E19-7FE0-6049-93CC-A631B35E1753}" type="parTrans" cxnId="{F98A156F-6617-A24A-851A-90C44DC7D1CD}">
      <dgm:prSet/>
      <dgm:spPr/>
      <dgm:t>
        <a:bodyPr/>
        <a:lstStyle/>
        <a:p>
          <a:endParaRPr lang="en-US"/>
        </a:p>
      </dgm:t>
    </dgm:pt>
    <dgm:pt modelId="{B9A0AA2F-8449-5E4E-A1A6-4BCDA6A8271A}" type="sibTrans" cxnId="{F98A156F-6617-A24A-851A-90C44DC7D1CD}">
      <dgm:prSet/>
      <dgm:spPr/>
      <dgm:t>
        <a:bodyPr/>
        <a:lstStyle/>
        <a:p>
          <a:endParaRPr lang="en-US" dirty="0"/>
        </a:p>
      </dgm:t>
    </dgm:pt>
    <dgm:pt modelId="{5BEA5064-D29E-2941-93CE-B2EA49281E4C}">
      <dgm:prSet phldrT="[Text]"/>
      <dgm:spPr/>
      <dgm:t>
        <a:bodyPr/>
        <a:lstStyle/>
        <a:p>
          <a:r>
            <a:rPr lang="en-US" dirty="0" smtClean="0"/>
            <a:t>Study</a:t>
          </a:r>
          <a:endParaRPr lang="en-US" dirty="0"/>
        </a:p>
      </dgm:t>
    </dgm:pt>
    <dgm:pt modelId="{AE250CF2-36EE-B44C-83F6-5A29097F7BA1}" type="parTrans" cxnId="{B9F56FAF-3685-664F-9E0D-FFE7D8BAC8FD}">
      <dgm:prSet/>
      <dgm:spPr/>
      <dgm:t>
        <a:bodyPr/>
        <a:lstStyle/>
        <a:p>
          <a:endParaRPr lang="en-US"/>
        </a:p>
      </dgm:t>
    </dgm:pt>
    <dgm:pt modelId="{5FEA6BE8-847E-CE40-87E3-D1B0321BCEF0}" type="sibTrans" cxnId="{B9F56FAF-3685-664F-9E0D-FFE7D8BAC8FD}">
      <dgm:prSet/>
      <dgm:spPr/>
      <dgm:t>
        <a:bodyPr/>
        <a:lstStyle/>
        <a:p>
          <a:endParaRPr lang="en-US" dirty="0"/>
        </a:p>
      </dgm:t>
    </dgm:pt>
    <dgm:pt modelId="{78F29293-DB21-FD46-8073-4D7B20AD86E3}">
      <dgm:prSet phldrT="[Text]"/>
      <dgm:spPr/>
      <dgm:t>
        <a:bodyPr/>
        <a:lstStyle/>
        <a:p>
          <a:r>
            <a:rPr lang="en-US" dirty="0" smtClean="0"/>
            <a:t>Act</a:t>
          </a:r>
          <a:endParaRPr lang="en-US" dirty="0"/>
        </a:p>
      </dgm:t>
    </dgm:pt>
    <dgm:pt modelId="{71BC92E6-3099-624F-870B-0FC30408AD51}" type="parTrans" cxnId="{6B977FA7-30B3-CA48-89E8-D3FCC9CB4A5A}">
      <dgm:prSet/>
      <dgm:spPr/>
      <dgm:t>
        <a:bodyPr/>
        <a:lstStyle/>
        <a:p>
          <a:endParaRPr lang="en-US"/>
        </a:p>
      </dgm:t>
    </dgm:pt>
    <dgm:pt modelId="{9577344C-B827-B243-A070-BF32A58B6ED3}" type="sibTrans" cxnId="{6B977FA7-30B3-CA48-89E8-D3FCC9CB4A5A}">
      <dgm:prSet/>
      <dgm:spPr/>
      <dgm:t>
        <a:bodyPr/>
        <a:lstStyle/>
        <a:p>
          <a:endParaRPr lang="en-US" dirty="0"/>
        </a:p>
      </dgm:t>
    </dgm:pt>
    <dgm:pt modelId="{40E772C6-4339-D54D-98FE-D454AC11424D}" type="pres">
      <dgm:prSet presAssocID="{EDB8B050-35BC-B149-8964-AFB9238711CB}" presName="cycle" presStyleCnt="0">
        <dgm:presLayoutVars>
          <dgm:dir/>
          <dgm:resizeHandles val="exact"/>
        </dgm:presLayoutVars>
      </dgm:prSet>
      <dgm:spPr/>
      <dgm:t>
        <a:bodyPr/>
        <a:lstStyle/>
        <a:p>
          <a:endParaRPr lang="en-US"/>
        </a:p>
      </dgm:t>
    </dgm:pt>
    <dgm:pt modelId="{49B13990-48E7-B247-9441-70F8D3537782}" type="pres">
      <dgm:prSet presAssocID="{B865BB31-37A7-7548-9AA8-360171E769F8}" presName="node" presStyleLbl="node1" presStyleIdx="0" presStyleCnt="4">
        <dgm:presLayoutVars>
          <dgm:bulletEnabled val="1"/>
        </dgm:presLayoutVars>
      </dgm:prSet>
      <dgm:spPr/>
      <dgm:t>
        <a:bodyPr/>
        <a:lstStyle/>
        <a:p>
          <a:endParaRPr lang="en-US"/>
        </a:p>
      </dgm:t>
    </dgm:pt>
    <dgm:pt modelId="{23B4BB60-FB32-9F41-A2B5-6BCFE17BF95A}" type="pres">
      <dgm:prSet presAssocID="{8FCADA5D-AB5A-0249-85E6-0D80F6024A57}" presName="sibTrans" presStyleLbl="sibTrans2D1" presStyleIdx="0" presStyleCnt="4"/>
      <dgm:spPr/>
      <dgm:t>
        <a:bodyPr/>
        <a:lstStyle/>
        <a:p>
          <a:endParaRPr lang="en-US"/>
        </a:p>
      </dgm:t>
    </dgm:pt>
    <dgm:pt modelId="{AF4085DA-1C75-074F-8F1F-24833E27374C}" type="pres">
      <dgm:prSet presAssocID="{8FCADA5D-AB5A-0249-85E6-0D80F6024A57}" presName="connectorText" presStyleLbl="sibTrans2D1" presStyleIdx="0" presStyleCnt="4"/>
      <dgm:spPr/>
      <dgm:t>
        <a:bodyPr/>
        <a:lstStyle/>
        <a:p>
          <a:endParaRPr lang="en-US"/>
        </a:p>
      </dgm:t>
    </dgm:pt>
    <dgm:pt modelId="{E8895022-B8AE-8D4A-B734-6998268DDB21}" type="pres">
      <dgm:prSet presAssocID="{C50B0CD3-0552-3C48-8898-6142FAF3C4A8}" presName="node" presStyleLbl="node1" presStyleIdx="1" presStyleCnt="4">
        <dgm:presLayoutVars>
          <dgm:bulletEnabled val="1"/>
        </dgm:presLayoutVars>
      </dgm:prSet>
      <dgm:spPr/>
      <dgm:t>
        <a:bodyPr/>
        <a:lstStyle/>
        <a:p>
          <a:endParaRPr lang="en-US"/>
        </a:p>
      </dgm:t>
    </dgm:pt>
    <dgm:pt modelId="{258BD840-3F44-1D46-8DFC-C3F483B51E03}" type="pres">
      <dgm:prSet presAssocID="{B9A0AA2F-8449-5E4E-A1A6-4BCDA6A8271A}" presName="sibTrans" presStyleLbl="sibTrans2D1" presStyleIdx="1" presStyleCnt="4"/>
      <dgm:spPr/>
      <dgm:t>
        <a:bodyPr/>
        <a:lstStyle/>
        <a:p>
          <a:endParaRPr lang="en-US"/>
        </a:p>
      </dgm:t>
    </dgm:pt>
    <dgm:pt modelId="{80DD88E5-6C26-1643-8F0F-B5E5639C99EA}" type="pres">
      <dgm:prSet presAssocID="{B9A0AA2F-8449-5E4E-A1A6-4BCDA6A8271A}" presName="connectorText" presStyleLbl="sibTrans2D1" presStyleIdx="1" presStyleCnt="4"/>
      <dgm:spPr/>
      <dgm:t>
        <a:bodyPr/>
        <a:lstStyle/>
        <a:p>
          <a:endParaRPr lang="en-US"/>
        </a:p>
      </dgm:t>
    </dgm:pt>
    <dgm:pt modelId="{F34DDFBA-01CF-B240-BB6A-C53977F5B78A}" type="pres">
      <dgm:prSet presAssocID="{5BEA5064-D29E-2941-93CE-B2EA49281E4C}" presName="node" presStyleLbl="node1" presStyleIdx="2" presStyleCnt="4">
        <dgm:presLayoutVars>
          <dgm:bulletEnabled val="1"/>
        </dgm:presLayoutVars>
      </dgm:prSet>
      <dgm:spPr/>
      <dgm:t>
        <a:bodyPr/>
        <a:lstStyle/>
        <a:p>
          <a:endParaRPr lang="en-US"/>
        </a:p>
      </dgm:t>
    </dgm:pt>
    <dgm:pt modelId="{DA7A0148-DC62-3E43-9594-86415630B07D}" type="pres">
      <dgm:prSet presAssocID="{5FEA6BE8-847E-CE40-87E3-D1B0321BCEF0}" presName="sibTrans" presStyleLbl="sibTrans2D1" presStyleIdx="2" presStyleCnt="4"/>
      <dgm:spPr/>
      <dgm:t>
        <a:bodyPr/>
        <a:lstStyle/>
        <a:p>
          <a:endParaRPr lang="en-US"/>
        </a:p>
      </dgm:t>
    </dgm:pt>
    <dgm:pt modelId="{E2F1E702-9320-554D-AA8F-6E1156304DDF}" type="pres">
      <dgm:prSet presAssocID="{5FEA6BE8-847E-CE40-87E3-D1B0321BCEF0}" presName="connectorText" presStyleLbl="sibTrans2D1" presStyleIdx="2" presStyleCnt="4"/>
      <dgm:spPr/>
      <dgm:t>
        <a:bodyPr/>
        <a:lstStyle/>
        <a:p>
          <a:endParaRPr lang="en-US"/>
        </a:p>
      </dgm:t>
    </dgm:pt>
    <dgm:pt modelId="{D409151D-7629-9F46-B383-5774E301DD6A}" type="pres">
      <dgm:prSet presAssocID="{78F29293-DB21-FD46-8073-4D7B20AD86E3}" presName="node" presStyleLbl="node1" presStyleIdx="3" presStyleCnt="4">
        <dgm:presLayoutVars>
          <dgm:bulletEnabled val="1"/>
        </dgm:presLayoutVars>
      </dgm:prSet>
      <dgm:spPr/>
      <dgm:t>
        <a:bodyPr/>
        <a:lstStyle/>
        <a:p>
          <a:endParaRPr lang="en-US"/>
        </a:p>
      </dgm:t>
    </dgm:pt>
    <dgm:pt modelId="{B667980E-D77F-EC40-B7C6-ED24501CC8E6}" type="pres">
      <dgm:prSet presAssocID="{9577344C-B827-B243-A070-BF32A58B6ED3}" presName="sibTrans" presStyleLbl="sibTrans2D1" presStyleIdx="3" presStyleCnt="4"/>
      <dgm:spPr/>
      <dgm:t>
        <a:bodyPr/>
        <a:lstStyle/>
        <a:p>
          <a:endParaRPr lang="en-US"/>
        </a:p>
      </dgm:t>
    </dgm:pt>
    <dgm:pt modelId="{5DE7EE9E-7C46-A449-BF04-0B9DE800640F}" type="pres">
      <dgm:prSet presAssocID="{9577344C-B827-B243-A070-BF32A58B6ED3}" presName="connectorText" presStyleLbl="sibTrans2D1" presStyleIdx="3" presStyleCnt="4"/>
      <dgm:spPr/>
      <dgm:t>
        <a:bodyPr/>
        <a:lstStyle/>
        <a:p>
          <a:endParaRPr lang="en-US"/>
        </a:p>
      </dgm:t>
    </dgm:pt>
  </dgm:ptLst>
  <dgm:cxnLst>
    <dgm:cxn modelId="{51536EC4-0802-4092-A386-54BB431C03AB}" type="presOf" srcId="{5FEA6BE8-847E-CE40-87E3-D1B0321BCEF0}" destId="{E2F1E702-9320-554D-AA8F-6E1156304DDF}" srcOrd="1" destOrd="0" presId="urn:microsoft.com/office/officeart/2005/8/layout/cycle2"/>
    <dgm:cxn modelId="{6B977FA7-30B3-CA48-89E8-D3FCC9CB4A5A}" srcId="{EDB8B050-35BC-B149-8964-AFB9238711CB}" destId="{78F29293-DB21-FD46-8073-4D7B20AD86E3}" srcOrd="3" destOrd="0" parTransId="{71BC92E6-3099-624F-870B-0FC30408AD51}" sibTransId="{9577344C-B827-B243-A070-BF32A58B6ED3}"/>
    <dgm:cxn modelId="{F98A156F-6617-A24A-851A-90C44DC7D1CD}" srcId="{EDB8B050-35BC-B149-8964-AFB9238711CB}" destId="{C50B0CD3-0552-3C48-8898-6142FAF3C4A8}" srcOrd="1" destOrd="0" parTransId="{B3296E19-7FE0-6049-93CC-A631B35E1753}" sibTransId="{B9A0AA2F-8449-5E4E-A1A6-4BCDA6A8271A}"/>
    <dgm:cxn modelId="{E88844FD-726C-45B3-BF25-98202FBB2313}" type="presOf" srcId="{EDB8B050-35BC-B149-8964-AFB9238711CB}" destId="{40E772C6-4339-D54D-98FE-D454AC11424D}" srcOrd="0" destOrd="0" presId="urn:microsoft.com/office/officeart/2005/8/layout/cycle2"/>
    <dgm:cxn modelId="{EB668A7B-44AA-4807-96B5-0B6D69B4E63F}" type="presOf" srcId="{C50B0CD3-0552-3C48-8898-6142FAF3C4A8}" destId="{E8895022-B8AE-8D4A-B734-6998268DDB21}" srcOrd="0" destOrd="0" presId="urn:microsoft.com/office/officeart/2005/8/layout/cycle2"/>
    <dgm:cxn modelId="{629D3916-517A-4452-80A7-EE09D28CB51C}" type="presOf" srcId="{B9A0AA2F-8449-5E4E-A1A6-4BCDA6A8271A}" destId="{258BD840-3F44-1D46-8DFC-C3F483B51E03}" srcOrd="0" destOrd="0" presId="urn:microsoft.com/office/officeart/2005/8/layout/cycle2"/>
    <dgm:cxn modelId="{E041B793-27D0-401D-BD72-81243C2DD7B2}" type="presOf" srcId="{9577344C-B827-B243-A070-BF32A58B6ED3}" destId="{5DE7EE9E-7C46-A449-BF04-0B9DE800640F}" srcOrd="1" destOrd="0" presId="urn:microsoft.com/office/officeart/2005/8/layout/cycle2"/>
    <dgm:cxn modelId="{B9F56FAF-3685-664F-9E0D-FFE7D8BAC8FD}" srcId="{EDB8B050-35BC-B149-8964-AFB9238711CB}" destId="{5BEA5064-D29E-2941-93CE-B2EA49281E4C}" srcOrd="2" destOrd="0" parTransId="{AE250CF2-36EE-B44C-83F6-5A29097F7BA1}" sibTransId="{5FEA6BE8-847E-CE40-87E3-D1B0321BCEF0}"/>
    <dgm:cxn modelId="{04690B80-94AA-49D5-B9CD-A4CAAF199F6E}" type="presOf" srcId="{5FEA6BE8-847E-CE40-87E3-D1B0321BCEF0}" destId="{DA7A0148-DC62-3E43-9594-86415630B07D}" srcOrd="0" destOrd="0" presId="urn:microsoft.com/office/officeart/2005/8/layout/cycle2"/>
    <dgm:cxn modelId="{94886A3B-07D0-4B15-BE49-F8FAE9FC8E29}" type="presOf" srcId="{8FCADA5D-AB5A-0249-85E6-0D80F6024A57}" destId="{AF4085DA-1C75-074F-8F1F-24833E27374C}" srcOrd="1" destOrd="0" presId="urn:microsoft.com/office/officeart/2005/8/layout/cycle2"/>
    <dgm:cxn modelId="{A8850AFE-A904-4B2D-8E63-21EEE6689460}" type="presOf" srcId="{B9A0AA2F-8449-5E4E-A1A6-4BCDA6A8271A}" destId="{80DD88E5-6C26-1643-8F0F-B5E5639C99EA}" srcOrd="1" destOrd="0" presId="urn:microsoft.com/office/officeart/2005/8/layout/cycle2"/>
    <dgm:cxn modelId="{FF0EA646-C491-42DA-989B-CB3023958566}" type="presOf" srcId="{5BEA5064-D29E-2941-93CE-B2EA49281E4C}" destId="{F34DDFBA-01CF-B240-BB6A-C53977F5B78A}" srcOrd="0" destOrd="0" presId="urn:microsoft.com/office/officeart/2005/8/layout/cycle2"/>
    <dgm:cxn modelId="{E42D708B-4DFB-FD44-A84B-3DBBFD39836C}" srcId="{EDB8B050-35BC-B149-8964-AFB9238711CB}" destId="{B865BB31-37A7-7548-9AA8-360171E769F8}" srcOrd="0" destOrd="0" parTransId="{653ECBB8-B61B-9549-B46D-3C4770CD8C6A}" sibTransId="{8FCADA5D-AB5A-0249-85E6-0D80F6024A57}"/>
    <dgm:cxn modelId="{FD2B9FB9-0E55-4CE6-8870-74A0FAB0C370}" type="presOf" srcId="{9577344C-B827-B243-A070-BF32A58B6ED3}" destId="{B667980E-D77F-EC40-B7C6-ED24501CC8E6}" srcOrd="0" destOrd="0" presId="urn:microsoft.com/office/officeart/2005/8/layout/cycle2"/>
    <dgm:cxn modelId="{4EDF7E18-DC29-4D36-8585-323C2CDD0EE7}" type="presOf" srcId="{B865BB31-37A7-7548-9AA8-360171E769F8}" destId="{49B13990-48E7-B247-9441-70F8D3537782}" srcOrd="0" destOrd="0" presId="urn:microsoft.com/office/officeart/2005/8/layout/cycle2"/>
    <dgm:cxn modelId="{99532E79-04CE-46D6-A9DF-D34E4F3AB467}" type="presOf" srcId="{78F29293-DB21-FD46-8073-4D7B20AD86E3}" destId="{D409151D-7629-9F46-B383-5774E301DD6A}" srcOrd="0" destOrd="0" presId="urn:microsoft.com/office/officeart/2005/8/layout/cycle2"/>
    <dgm:cxn modelId="{1F195C48-D28A-4D7A-B0B4-E1565FFB6941}" type="presOf" srcId="{8FCADA5D-AB5A-0249-85E6-0D80F6024A57}" destId="{23B4BB60-FB32-9F41-A2B5-6BCFE17BF95A}" srcOrd="0" destOrd="0" presId="urn:microsoft.com/office/officeart/2005/8/layout/cycle2"/>
    <dgm:cxn modelId="{ACF5A82C-A83B-468D-A127-3B781D26F7B2}" type="presParOf" srcId="{40E772C6-4339-D54D-98FE-D454AC11424D}" destId="{49B13990-48E7-B247-9441-70F8D3537782}" srcOrd="0" destOrd="0" presId="urn:microsoft.com/office/officeart/2005/8/layout/cycle2"/>
    <dgm:cxn modelId="{BF8C9A28-1360-4D70-A740-6D0D01D30177}" type="presParOf" srcId="{40E772C6-4339-D54D-98FE-D454AC11424D}" destId="{23B4BB60-FB32-9F41-A2B5-6BCFE17BF95A}" srcOrd="1" destOrd="0" presId="urn:microsoft.com/office/officeart/2005/8/layout/cycle2"/>
    <dgm:cxn modelId="{386B48B2-B2DF-4023-9148-B87690034DA1}" type="presParOf" srcId="{23B4BB60-FB32-9F41-A2B5-6BCFE17BF95A}" destId="{AF4085DA-1C75-074F-8F1F-24833E27374C}" srcOrd="0" destOrd="0" presId="urn:microsoft.com/office/officeart/2005/8/layout/cycle2"/>
    <dgm:cxn modelId="{D10D9A42-FA65-4567-B14C-8B33A482C510}" type="presParOf" srcId="{40E772C6-4339-D54D-98FE-D454AC11424D}" destId="{E8895022-B8AE-8D4A-B734-6998268DDB21}" srcOrd="2" destOrd="0" presId="urn:microsoft.com/office/officeart/2005/8/layout/cycle2"/>
    <dgm:cxn modelId="{85C7B933-4D0E-477B-BA36-38AE9B1CF5D0}" type="presParOf" srcId="{40E772C6-4339-D54D-98FE-D454AC11424D}" destId="{258BD840-3F44-1D46-8DFC-C3F483B51E03}" srcOrd="3" destOrd="0" presId="urn:microsoft.com/office/officeart/2005/8/layout/cycle2"/>
    <dgm:cxn modelId="{350A8083-376C-4312-B4BF-A258AC52297D}" type="presParOf" srcId="{258BD840-3F44-1D46-8DFC-C3F483B51E03}" destId="{80DD88E5-6C26-1643-8F0F-B5E5639C99EA}" srcOrd="0" destOrd="0" presId="urn:microsoft.com/office/officeart/2005/8/layout/cycle2"/>
    <dgm:cxn modelId="{72B465AC-776A-4D44-A206-BCDD1A85ED46}" type="presParOf" srcId="{40E772C6-4339-D54D-98FE-D454AC11424D}" destId="{F34DDFBA-01CF-B240-BB6A-C53977F5B78A}" srcOrd="4" destOrd="0" presId="urn:microsoft.com/office/officeart/2005/8/layout/cycle2"/>
    <dgm:cxn modelId="{7741F492-6EB0-4BB7-B20D-EC57C79DBC98}" type="presParOf" srcId="{40E772C6-4339-D54D-98FE-D454AC11424D}" destId="{DA7A0148-DC62-3E43-9594-86415630B07D}" srcOrd="5" destOrd="0" presId="urn:microsoft.com/office/officeart/2005/8/layout/cycle2"/>
    <dgm:cxn modelId="{7AFD6219-4F3F-48CB-A992-0E573A182FDA}" type="presParOf" srcId="{DA7A0148-DC62-3E43-9594-86415630B07D}" destId="{E2F1E702-9320-554D-AA8F-6E1156304DDF}" srcOrd="0" destOrd="0" presId="urn:microsoft.com/office/officeart/2005/8/layout/cycle2"/>
    <dgm:cxn modelId="{F2965846-4566-4331-9861-FC85742E5288}" type="presParOf" srcId="{40E772C6-4339-D54D-98FE-D454AC11424D}" destId="{D409151D-7629-9F46-B383-5774E301DD6A}" srcOrd="6" destOrd="0" presId="urn:microsoft.com/office/officeart/2005/8/layout/cycle2"/>
    <dgm:cxn modelId="{95B85858-3716-4805-B13C-34FBA41C53FA}" type="presParOf" srcId="{40E772C6-4339-D54D-98FE-D454AC11424D}" destId="{B667980E-D77F-EC40-B7C6-ED24501CC8E6}" srcOrd="7" destOrd="0" presId="urn:microsoft.com/office/officeart/2005/8/layout/cycle2"/>
    <dgm:cxn modelId="{6E70325F-215F-413D-A99D-BD831E90B93D}" type="presParOf" srcId="{B667980E-D77F-EC40-B7C6-ED24501CC8E6}" destId="{5DE7EE9E-7C46-A449-BF04-0B9DE800640F}"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B8B050-35BC-B149-8964-AFB9238711CB}" type="doc">
      <dgm:prSet loTypeId="urn:microsoft.com/office/officeart/2005/8/layout/cycle2" loCatId="cycle" qsTypeId="urn:microsoft.com/office/officeart/2005/8/quickstyle/simple4" qsCatId="simple" csTypeId="urn:microsoft.com/office/officeart/2005/8/colors/accent1_2" csCatId="accent1" phldr="1"/>
      <dgm:spPr/>
      <dgm:t>
        <a:bodyPr/>
        <a:lstStyle/>
        <a:p>
          <a:endParaRPr lang="en-US"/>
        </a:p>
      </dgm:t>
    </dgm:pt>
    <dgm:pt modelId="{B865BB31-37A7-7548-9AA8-360171E769F8}">
      <dgm:prSet phldrT="[Text]"/>
      <dgm:spPr/>
      <dgm:t>
        <a:bodyPr/>
        <a:lstStyle/>
        <a:p>
          <a:r>
            <a:rPr lang="en-US" dirty="0" smtClean="0"/>
            <a:t>Plan</a:t>
          </a:r>
          <a:endParaRPr lang="en-US" dirty="0"/>
        </a:p>
      </dgm:t>
    </dgm:pt>
    <dgm:pt modelId="{653ECBB8-B61B-9549-B46D-3C4770CD8C6A}" type="parTrans" cxnId="{E42D708B-4DFB-FD44-A84B-3DBBFD39836C}">
      <dgm:prSet/>
      <dgm:spPr/>
      <dgm:t>
        <a:bodyPr/>
        <a:lstStyle/>
        <a:p>
          <a:endParaRPr lang="en-US"/>
        </a:p>
      </dgm:t>
    </dgm:pt>
    <dgm:pt modelId="{8FCADA5D-AB5A-0249-85E6-0D80F6024A57}" type="sibTrans" cxnId="{E42D708B-4DFB-FD44-A84B-3DBBFD39836C}">
      <dgm:prSet/>
      <dgm:spPr/>
      <dgm:t>
        <a:bodyPr/>
        <a:lstStyle/>
        <a:p>
          <a:endParaRPr lang="en-US" dirty="0"/>
        </a:p>
      </dgm:t>
    </dgm:pt>
    <dgm:pt modelId="{C50B0CD3-0552-3C48-8898-6142FAF3C4A8}">
      <dgm:prSet phldrT="[Text]"/>
      <dgm:spPr/>
      <dgm:t>
        <a:bodyPr/>
        <a:lstStyle/>
        <a:p>
          <a:r>
            <a:rPr lang="en-US" dirty="0" smtClean="0"/>
            <a:t>Do</a:t>
          </a:r>
          <a:endParaRPr lang="en-US" dirty="0"/>
        </a:p>
      </dgm:t>
    </dgm:pt>
    <dgm:pt modelId="{B3296E19-7FE0-6049-93CC-A631B35E1753}" type="parTrans" cxnId="{F98A156F-6617-A24A-851A-90C44DC7D1CD}">
      <dgm:prSet/>
      <dgm:spPr/>
      <dgm:t>
        <a:bodyPr/>
        <a:lstStyle/>
        <a:p>
          <a:endParaRPr lang="en-US"/>
        </a:p>
      </dgm:t>
    </dgm:pt>
    <dgm:pt modelId="{B9A0AA2F-8449-5E4E-A1A6-4BCDA6A8271A}" type="sibTrans" cxnId="{F98A156F-6617-A24A-851A-90C44DC7D1CD}">
      <dgm:prSet/>
      <dgm:spPr/>
      <dgm:t>
        <a:bodyPr/>
        <a:lstStyle/>
        <a:p>
          <a:endParaRPr lang="en-US" dirty="0"/>
        </a:p>
      </dgm:t>
    </dgm:pt>
    <dgm:pt modelId="{5BEA5064-D29E-2941-93CE-B2EA49281E4C}">
      <dgm:prSet phldrT="[Text]"/>
      <dgm:spPr/>
      <dgm:t>
        <a:bodyPr/>
        <a:lstStyle/>
        <a:p>
          <a:r>
            <a:rPr lang="en-US" dirty="0" smtClean="0"/>
            <a:t>Study</a:t>
          </a:r>
          <a:endParaRPr lang="en-US" dirty="0"/>
        </a:p>
      </dgm:t>
    </dgm:pt>
    <dgm:pt modelId="{AE250CF2-36EE-B44C-83F6-5A29097F7BA1}" type="parTrans" cxnId="{B9F56FAF-3685-664F-9E0D-FFE7D8BAC8FD}">
      <dgm:prSet/>
      <dgm:spPr/>
      <dgm:t>
        <a:bodyPr/>
        <a:lstStyle/>
        <a:p>
          <a:endParaRPr lang="en-US"/>
        </a:p>
      </dgm:t>
    </dgm:pt>
    <dgm:pt modelId="{5FEA6BE8-847E-CE40-87E3-D1B0321BCEF0}" type="sibTrans" cxnId="{B9F56FAF-3685-664F-9E0D-FFE7D8BAC8FD}">
      <dgm:prSet/>
      <dgm:spPr/>
      <dgm:t>
        <a:bodyPr/>
        <a:lstStyle/>
        <a:p>
          <a:endParaRPr lang="en-US" dirty="0"/>
        </a:p>
      </dgm:t>
    </dgm:pt>
    <dgm:pt modelId="{78F29293-DB21-FD46-8073-4D7B20AD86E3}">
      <dgm:prSet phldrT="[Text]"/>
      <dgm:spPr/>
      <dgm:t>
        <a:bodyPr/>
        <a:lstStyle/>
        <a:p>
          <a:r>
            <a:rPr lang="en-US" dirty="0" smtClean="0"/>
            <a:t>Act</a:t>
          </a:r>
          <a:endParaRPr lang="en-US" dirty="0"/>
        </a:p>
      </dgm:t>
    </dgm:pt>
    <dgm:pt modelId="{71BC92E6-3099-624F-870B-0FC30408AD51}" type="parTrans" cxnId="{6B977FA7-30B3-CA48-89E8-D3FCC9CB4A5A}">
      <dgm:prSet/>
      <dgm:spPr/>
      <dgm:t>
        <a:bodyPr/>
        <a:lstStyle/>
        <a:p>
          <a:endParaRPr lang="en-US"/>
        </a:p>
      </dgm:t>
    </dgm:pt>
    <dgm:pt modelId="{9577344C-B827-B243-A070-BF32A58B6ED3}" type="sibTrans" cxnId="{6B977FA7-30B3-CA48-89E8-D3FCC9CB4A5A}">
      <dgm:prSet/>
      <dgm:spPr/>
      <dgm:t>
        <a:bodyPr/>
        <a:lstStyle/>
        <a:p>
          <a:endParaRPr lang="en-US" dirty="0"/>
        </a:p>
      </dgm:t>
    </dgm:pt>
    <dgm:pt modelId="{40E772C6-4339-D54D-98FE-D454AC11424D}" type="pres">
      <dgm:prSet presAssocID="{EDB8B050-35BC-B149-8964-AFB9238711CB}" presName="cycle" presStyleCnt="0">
        <dgm:presLayoutVars>
          <dgm:dir/>
          <dgm:resizeHandles val="exact"/>
        </dgm:presLayoutVars>
      </dgm:prSet>
      <dgm:spPr/>
      <dgm:t>
        <a:bodyPr/>
        <a:lstStyle/>
        <a:p>
          <a:endParaRPr lang="en-US"/>
        </a:p>
      </dgm:t>
    </dgm:pt>
    <dgm:pt modelId="{49B13990-48E7-B247-9441-70F8D3537782}" type="pres">
      <dgm:prSet presAssocID="{B865BB31-37A7-7548-9AA8-360171E769F8}" presName="node" presStyleLbl="node1" presStyleIdx="0" presStyleCnt="4">
        <dgm:presLayoutVars>
          <dgm:bulletEnabled val="1"/>
        </dgm:presLayoutVars>
      </dgm:prSet>
      <dgm:spPr/>
      <dgm:t>
        <a:bodyPr/>
        <a:lstStyle/>
        <a:p>
          <a:endParaRPr lang="en-US"/>
        </a:p>
      </dgm:t>
    </dgm:pt>
    <dgm:pt modelId="{23B4BB60-FB32-9F41-A2B5-6BCFE17BF95A}" type="pres">
      <dgm:prSet presAssocID="{8FCADA5D-AB5A-0249-85E6-0D80F6024A57}" presName="sibTrans" presStyleLbl="sibTrans2D1" presStyleIdx="0" presStyleCnt="4"/>
      <dgm:spPr/>
      <dgm:t>
        <a:bodyPr/>
        <a:lstStyle/>
        <a:p>
          <a:endParaRPr lang="en-US"/>
        </a:p>
      </dgm:t>
    </dgm:pt>
    <dgm:pt modelId="{AF4085DA-1C75-074F-8F1F-24833E27374C}" type="pres">
      <dgm:prSet presAssocID="{8FCADA5D-AB5A-0249-85E6-0D80F6024A57}" presName="connectorText" presStyleLbl="sibTrans2D1" presStyleIdx="0" presStyleCnt="4"/>
      <dgm:spPr/>
      <dgm:t>
        <a:bodyPr/>
        <a:lstStyle/>
        <a:p>
          <a:endParaRPr lang="en-US"/>
        </a:p>
      </dgm:t>
    </dgm:pt>
    <dgm:pt modelId="{E8895022-B8AE-8D4A-B734-6998268DDB21}" type="pres">
      <dgm:prSet presAssocID="{C50B0CD3-0552-3C48-8898-6142FAF3C4A8}" presName="node" presStyleLbl="node1" presStyleIdx="1" presStyleCnt="4">
        <dgm:presLayoutVars>
          <dgm:bulletEnabled val="1"/>
        </dgm:presLayoutVars>
      </dgm:prSet>
      <dgm:spPr/>
      <dgm:t>
        <a:bodyPr/>
        <a:lstStyle/>
        <a:p>
          <a:endParaRPr lang="en-US"/>
        </a:p>
      </dgm:t>
    </dgm:pt>
    <dgm:pt modelId="{258BD840-3F44-1D46-8DFC-C3F483B51E03}" type="pres">
      <dgm:prSet presAssocID="{B9A0AA2F-8449-5E4E-A1A6-4BCDA6A8271A}" presName="sibTrans" presStyleLbl="sibTrans2D1" presStyleIdx="1" presStyleCnt="4"/>
      <dgm:spPr/>
      <dgm:t>
        <a:bodyPr/>
        <a:lstStyle/>
        <a:p>
          <a:endParaRPr lang="en-US"/>
        </a:p>
      </dgm:t>
    </dgm:pt>
    <dgm:pt modelId="{80DD88E5-6C26-1643-8F0F-B5E5639C99EA}" type="pres">
      <dgm:prSet presAssocID="{B9A0AA2F-8449-5E4E-A1A6-4BCDA6A8271A}" presName="connectorText" presStyleLbl="sibTrans2D1" presStyleIdx="1" presStyleCnt="4"/>
      <dgm:spPr/>
      <dgm:t>
        <a:bodyPr/>
        <a:lstStyle/>
        <a:p>
          <a:endParaRPr lang="en-US"/>
        </a:p>
      </dgm:t>
    </dgm:pt>
    <dgm:pt modelId="{F34DDFBA-01CF-B240-BB6A-C53977F5B78A}" type="pres">
      <dgm:prSet presAssocID="{5BEA5064-D29E-2941-93CE-B2EA49281E4C}" presName="node" presStyleLbl="node1" presStyleIdx="2" presStyleCnt="4">
        <dgm:presLayoutVars>
          <dgm:bulletEnabled val="1"/>
        </dgm:presLayoutVars>
      </dgm:prSet>
      <dgm:spPr/>
      <dgm:t>
        <a:bodyPr/>
        <a:lstStyle/>
        <a:p>
          <a:endParaRPr lang="en-US"/>
        </a:p>
      </dgm:t>
    </dgm:pt>
    <dgm:pt modelId="{DA7A0148-DC62-3E43-9594-86415630B07D}" type="pres">
      <dgm:prSet presAssocID="{5FEA6BE8-847E-CE40-87E3-D1B0321BCEF0}" presName="sibTrans" presStyleLbl="sibTrans2D1" presStyleIdx="2" presStyleCnt="4"/>
      <dgm:spPr/>
      <dgm:t>
        <a:bodyPr/>
        <a:lstStyle/>
        <a:p>
          <a:endParaRPr lang="en-US"/>
        </a:p>
      </dgm:t>
    </dgm:pt>
    <dgm:pt modelId="{E2F1E702-9320-554D-AA8F-6E1156304DDF}" type="pres">
      <dgm:prSet presAssocID="{5FEA6BE8-847E-CE40-87E3-D1B0321BCEF0}" presName="connectorText" presStyleLbl="sibTrans2D1" presStyleIdx="2" presStyleCnt="4"/>
      <dgm:spPr/>
      <dgm:t>
        <a:bodyPr/>
        <a:lstStyle/>
        <a:p>
          <a:endParaRPr lang="en-US"/>
        </a:p>
      </dgm:t>
    </dgm:pt>
    <dgm:pt modelId="{D409151D-7629-9F46-B383-5774E301DD6A}" type="pres">
      <dgm:prSet presAssocID="{78F29293-DB21-FD46-8073-4D7B20AD86E3}" presName="node" presStyleLbl="node1" presStyleIdx="3" presStyleCnt="4">
        <dgm:presLayoutVars>
          <dgm:bulletEnabled val="1"/>
        </dgm:presLayoutVars>
      </dgm:prSet>
      <dgm:spPr/>
      <dgm:t>
        <a:bodyPr/>
        <a:lstStyle/>
        <a:p>
          <a:endParaRPr lang="en-US"/>
        </a:p>
      </dgm:t>
    </dgm:pt>
    <dgm:pt modelId="{B667980E-D77F-EC40-B7C6-ED24501CC8E6}" type="pres">
      <dgm:prSet presAssocID="{9577344C-B827-B243-A070-BF32A58B6ED3}" presName="sibTrans" presStyleLbl="sibTrans2D1" presStyleIdx="3" presStyleCnt="4"/>
      <dgm:spPr/>
      <dgm:t>
        <a:bodyPr/>
        <a:lstStyle/>
        <a:p>
          <a:endParaRPr lang="en-US"/>
        </a:p>
      </dgm:t>
    </dgm:pt>
    <dgm:pt modelId="{5DE7EE9E-7C46-A449-BF04-0B9DE800640F}" type="pres">
      <dgm:prSet presAssocID="{9577344C-B827-B243-A070-BF32A58B6ED3}" presName="connectorText" presStyleLbl="sibTrans2D1" presStyleIdx="3" presStyleCnt="4"/>
      <dgm:spPr/>
      <dgm:t>
        <a:bodyPr/>
        <a:lstStyle/>
        <a:p>
          <a:endParaRPr lang="en-US"/>
        </a:p>
      </dgm:t>
    </dgm:pt>
  </dgm:ptLst>
  <dgm:cxnLst>
    <dgm:cxn modelId="{11B42404-CD4C-4877-AD05-3AF18E14F276}" type="presOf" srcId="{8FCADA5D-AB5A-0249-85E6-0D80F6024A57}" destId="{23B4BB60-FB32-9F41-A2B5-6BCFE17BF95A}" srcOrd="0" destOrd="0" presId="urn:microsoft.com/office/officeart/2005/8/layout/cycle2"/>
    <dgm:cxn modelId="{E3250253-091B-42CE-9A92-BCD55645CB4C}" type="presOf" srcId="{B9A0AA2F-8449-5E4E-A1A6-4BCDA6A8271A}" destId="{80DD88E5-6C26-1643-8F0F-B5E5639C99EA}" srcOrd="1" destOrd="0" presId="urn:microsoft.com/office/officeart/2005/8/layout/cycle2"/>
    <dgm:cxn modelId="{6B977FA7-30B3-CA48-89E8-D3FCC9CB4A5A}" srcId="{EDB8B050-35BC-B149-8964-AFB9238711CB}" destId="{78F29293-DB21-FD46-8073-4D7B20AD86E3}" srcOrd="3" destOrd="0" parTransId="{71BC92E6-3099-624F-870B-0FC30408AD51}" sibTransId="{9577344C-B827-B243-A070-BF32A58B6ED3}"/>
    <dgm:cxn modelId="{F98A156F-6617-A24A-851A-90C44DC7D1CD}" srcId="{EDB8B050-35BC-B149-8964-AFB9238711CB}" destId="{C50B0CD3-0552-3C48-8898-6142FAF3C4A8}" srcOrd="1" destOrd="0" parTransId="{B3296E19-7FE0-6049-93CC-A631B35E1753}" sibTransId="{B9A0AA2F-8449-5E4E-A1A6-4BCDA6A8271A}"/>
    <dgm:cxn modelId="{1899711A-A8FE-4D9A-8240-E0DAADE3247D}" type="presOf" srcId="{5FEA6BE8-847E-CE40-87E3-D1B0321BCEF0}" destId="{DA7A0148-DC62-3E43-9594-86415630B07D}" srcOrd="0" destOrd="0" presId="urn:microsoft.com/office/officeart/2005/8/layout/cycle2"/>
    <dgm:cxn modelId="{A1504E0D-D977-4B16-8E3B-BAA7EACE7AA7}" type="presOf" srcId="{9577344C-B827-B243-A070-BF32A58B6ED3}" destId="{5DE7EE9E-7C46-A449-BF04-0B9DE800640F}" srcOrd="1" destOrd="0" presId="urn:microsoft.com/office/officeart/2005/8/layout/cycle2"/>
    <dgm:cxn modelId="{6F4551B4-418E-4A33-9591-BC55FF8B08CF}" type="presOf" srcId="{B865BB31-37A7-7548-9AA8-360171E769F8}" destId="{49B13990-48E7-B247-9441-70F8D3537782}" srcOrd="0" destOrd="0" presId="urn:microsoft.com/office/officeart/2005/8/layout/cycle2"/>
    <dgm:cxn modelId="{EE3D5C5C-DEDC-40F8-AB1D-2CADBC64DD84}" type="presOf" srcId="{8FCADA5D-AB5A-0249-85E6-0D80F6024A57}" destId="{AF4085DA-1C75-074F-8F1F-24833E27374C}" srcOrd="1" destOrd="0" presId="urn:microsoft.com/office/officeart/2005/8/layout/cycle2"/>
    <dgm:cxn modelId="{B46B5928-4706-466F-BDFC-7AE8E636F808}" type="presOf" srcId="{5BEA5064-D29E-2941-93CE-B2EA49281E4C}" destId="{F34DDFBA-01CF-B240-BB6A-C53977F5B78A}" srcOrd="0" destOrd="0" presId="urn:microsoft.com/office/officeart/2005/8/layout/cycle2"/>
    <dgm:cxn modelId="{B9F56FAF-3685-664F-9E0D-FFE7D8BAC8FD}" srcId="{EDB8B050-35BC-B149-8964-AFB9238711CB}" destId="{5BEA5064-D29E-2941-93CE-B2EA49281E4C}" srcOrd="2" destOrd="0" parTransId="{AE250CF2-36EE-B44C-83F6-5A29097F7BA1}" sibTransId="{5FEA6BE8-847E-CE40-87E3-D1B0321BCEF0}"/>
    <dgm:cxn modelId="{EADF346E-79AE-45C1-BD3E-F33BBD163AAA}" type="presOf" srcId="{5FEA6BE8-847E-CE40-87E3-D1B0321BCEF0}" destId="{E2F1E702-9320-554D-AA8F-6E1156304DDF}" srcOrd="1" destOrd="0" presId="urn:microsoft.com/office/officeart/2005/8/layout/cycle2"/>
    <dgm:cxn modelId="{95908D8C-04EE-4969-B589-A77B53651043}" type="presOf" srcId="{C50B0CD3-0552-3C48-8898-6142FAF3C4A8}" destId="{E8895022-B8AE-8D4A-B734-6998268DDB21}" srcOrd="0" destOrd="0" presId="urn:microsoft.com/office/officeart/2005/8/layout/cycle2"/>
    <dgm:cxn modelId="{9998C784-350A-436A-BCA5-C9D6D4144E7C}" type="presOf" srcId="{78F29293-DB21-FD46-8073-4D7B20AD86E3}" destId="{D409151D-7629-9F46-B383-5774E301DD6A}" srcOrd="0" destOrd="0" presId="urn:microsoft.com/office/officeart/2005/8/layout/cycle2"/>
    <dgm:cxn modelId="{5933AE6D-C62C-44BF-B5D7-0DAF590E9509}" type="presOf" srcId="{9577344C-B827-B243-A070-BF32A58B6ED3}" destId="{B667980E-D77F-EC40-B7C6-ED24501CC8E6}" srcOrd="0" destOrd="0" presId="urn:microsoft.com/office/officeart/2005/8/layout/cycle2"/>
    <dgm:cxn modelId="{E42D708B-4DFB-FD44-A84B-3DBBFD39836C}" srcId="{EDB8B050-35BC-B149-8964-AFB9238711CB}" destId="{B865BB31-37A7-7548-9AA8-360171E769F8}" srcOrd="0" destOrd="0" parTransId="{653ECBB8-B61B-9549-B46D-3C4770CD8C6A}" sibTransId="{8FCADA5D-AB5A-0249-85E6-0D80F6024A57}"/>
    <dgm:cxn modelId="{0080962D-09F6-4030-A110-0D5E7FF1C54B}" type="presOf" srcId="{EDB8B050-35BC-B149-8964-AFB9238711CB}" destId="{40E772C6-4339-D54D-98FE-D454AC11424D}" srcOrd="0" destOrd="0" presId="urn:microsoft.com/office/officeart/2005/8/layout/cycle2"/>
    <dgm:cxn modelId="{240D69BB-B33A-47FC-BC5A-3C00D1DA6D93}" type="presOf" srcId="{B9A0AA2F-8449-5E4E-A1A6-4BCDA6A8271A}" destId="{258BD840-3F44-1D46-8DFC-C3F483B51E03}" srcOrd="0" destOrd="0" presId="urn:microsoft.com/office/officeart/2005/8/layout/cycle2"/>
    <dgm:cxn modelId="{1DA976F5-4CB6-448F-B1A4-6BCE6A897595}" type="presParOf" srcId="{40E772C6-4339-D54D-98FE-D454AC11424D}" destId="{49B13990-48E7-B247-9441-70F8D3537782}" srcOrd="0" destOrd="0" presId="urn:microsoft.com/office/officeart/2005/8/layout/cycle2"/>
    <dgm:cxn modelId="{61284D02-A595-42DD-9584-9C4315919B3D}" type="presParOf" srcId="{40E772C6-4339-D54D-98FE-D454AC11424D}" destId="{23B4BB60-FB32-9F41-A2B5-6BCFE17BF95A}" srcOrd="1" destOrd="0" presId="urn:microsoft.com/office/officeart/2005/8/layout/cycle2"/>
    <dgm:cxn modelId="{94E1B4AE-0C37-4B53-B6B3-7CC8839131E3}" type="presParOf" srcId="{23B4BB60-FB32-9F41-A2B5-6BCFE17BF95A}" destId="{AF4085DA-1C75-074F-8F1F-24833E27374C}" srcOrd="0" destOrd="0" presId="urn:microsoft.com/office/officeart/2005/8/layout/cycle2"/>
    <dgm:cxn modelId="{2FCED116-B6A2-458B-BD5A-DF5EC37006F2}" type="presParOf" srcId="{40E772C6-4339-D54D-98FE-D454AC11424D}" destId="{E8895022-B8AE-8D4A-B734-6998268DDB21}" srcOrd="2" destOrd="0" presId="urn:microsoft.com/office/officeart/2005/8/layout/cycle2"/>
    <dgm:cxn modelId="{274116F5-6BFC-4F88-874D-0BF8D7EE74B2}" type="presParOf" srcId="{40E772C6-4339-D54D-98FE-D454AC11424D}" destId="{258BD840-3F44-1D46-8DFC-C3F483B51E03}" srcOrd="3" destOrd="0" presId="urn:microsoft.com/office/officeart/2005/8/layout/cycle2"/>
    <dgm:cxn modelId="{B71C3369-ECFD-4361-A3F4-D1A6F24190B4}" type="presParOf" srcId="{258BD840-3F44-1D46-8DFC-C3F483B51E03}" destId="{80DD88E5-6C26-1643-8F0F-B5E5639C99EA}" srcOrd="0" destOrd="0" presId="urn:microsoft.com/office/officeart/2005/8/layout/cycle2"/>
    <dgm:cxn modelId="{799EDA51-2BD2-4BC9-ACB1-02A229A13438}" type="presParOf" srcId="{40E772C6-4339-D54D-98FE-D454AC11424D}" destId="{F34DDFBA-01CF-B240-BB6A-C53977F5B78A}" srcOrd="4" destOrd="0" presId="urn:microsoft.com/office/officeart/2005/8/layout/cycle2"/>
    <dgm:cxn modelId="{74B8F41C-05E0-4AE3-BA8A-E476112F5F90}" type="presParOf" srcId="{40E772C6-4339-D54D-98FE-D454AC11424D}" destId="{DA7A0148-DC62-3E43-9594-86415630B07D}" srcOrd="5" destOrd="0" presId="urn:microsoft.com/office/officeart/2005/8/layout/cycle2"/>
    <dgm:cxn modelId="{C55CFCFC-5D40-4D1E-BCF8-BEDF2C320ED3}" type="presParOf" srcId="{DA7A0148-DC62-3E43-9594-86415630B07D}" destId="{E2F1E702-9320-554D-AA8F-6E1156304DDF}" srcOrd="0" destOrd="0" presId="urn:microsoft.com/office/officeart/2005/8/layout/cycle2"/>
    <dgm:cxn modelId="{8F9E33AF-B1F4-4B26-8DCC-7A46FCB1448F}" type="presParOf" srcId="{40E772C6-4339-D54D-98FE-D454AC11424D}" destId="{D409151D-7629-9F46-B383-5774E301DD6A}" srcOrd="6" destOrd="0" presId="urn:microsoft.com/office/officeart/2005/8/layout/cycle2"/>
    <dgm:cxn modelId="{8F393F9D-5E71-49E8-8EA7-3A9E50D0CE5D}" type="presParOf" srcId="{40E772C6-4339-D54D-98FE-D454AC11424D}" destId="{B667980E-D77F-EC40-B7C6-ED24501CC8E6}" srcOrd="7" destOrd="0" presId="urn:microsoft.com/office/officeart/2005/8/layout/cycle2"/>
    <dgm:cxn modelId="{FE60BFB1-1A94-4400-B9E0-AEE191F22D20}" type="presParOf" srcId="{B667980E-D77F-EC40-B7C6-ED24501CC8E6}" destId="{5DE7EE9E-7C46-A449-BF04-0B9DE800640F}" srcOrd="0" destOrd="0" presId="urn:microsoft.com/office/officeart/2005/8/layout/cycle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B8B050-35BC-B149-8964-AFB9238711CB}" type="doc">
      <dgm:prSet loTypeId="urn:microsoft.com/office/officeart/2005/8/layout/cycle2" loCatId="cycle" qsTypeId="urn:microsoft.com/office/officeart/2005/8/quickstyle/simple4" qsCatId="simple" csTypeId="urn:microsoft.com/office/officeart/2005/8/colors/accent1_2" csCatId="accent1" phldr="1"/>
      <dgm:spPr/>
      <dgm:t>
        <a:bodyPr/>
        <a:lstStyle/>
        <a:p>
          <a:endParaRPr lang="en-US"/>
        </a:p>
      </dgm:t>
    </dgm:pt>
    <dgm:pt modelId="{B865BB31-37A7-7548-9AA8-360171E769F8}">
      <dgm:prSet phldrT="[Text]"/>
      <dgm:spPr/>
      <dgm:t>
        <a:bodyPr/>
        <a:lstStyle/>
        <a:p>
          <a:r>
            <a:rPr lang="en-US" dirty="0" smtClean="0"/>
            <a:t>Plan</a:t>
          </a:r>
          <a:endParaRPr lang="en-US" dirty="0"/>
        </a:p>
      </dgm:t>
    </dgm:pt>
    <dgm:pt modelId="{653ECBB8-B61B-9549-B46D-3C4770CD8C6A}" type="parTrans" cxnId="{E42D708B-4DFB-FD44-A84B-3DBBFD39836C}">
      <dgm:prSet/>
      <dgm:spPr/>
      <dgm:t>
        <a:bodyPr/>
        <a:lstStyle/>
        <a:p>
          <a:endParaRPr lang="en-US"/>
        </a:p>
      </dgm:t>
    </dgm:pt>
    <dgm:pt modelId="{8FCADA5D-AB5A-0249-85E6-0D80F6024A57}" type="sibTrans" cxnId="{E42D708B-4DFB-FD44-A84B-3DBBFD39836C}">
      <dgm:prSet/>
      <dgm:spPr/>
      <dgm:t>
        <a:bodyPr/>
        <a:lstStyle/>
        <a:p>
          <a:endParaRPr lang="en-US" dirty="0"/>
        </a:p>
      </dgm:t>
    </dgm:pt>
    <dgm:pt modelId="{C50B0CD3-0552-3C48-8898-6142FAF3C4A8}">
      <dgm:prSet phldrT="[Text]"/>
      <dgm:spPr/>
      <dgm:t>
        <a:bodyPr/>
        <a:lstStyle/>
        <a:p>
          <a:r>
            <a:rPr lang="en-US" dirty="0" smtClean="0"/>
            <a:t>Do</a:t>
          </a:r>
          <a:endParaRPr lang="en-US" dirty="0"/>
        </a:p>
      </dgm:t>
    </dgm:pt>
    <dgm:pt modelId="{B3296E19-7FE0-6049-93CC-A631B35E1753}" type="parTrans" cxnId="{F98A156F-6617-A24A-851A-90C44DC7D1CD}">
      <dgm:prSet/>
      <dgm:spPr/>
      <dgm:t>
        <a:bodyPr/>
        <a:lstStyle/>
        <a:p>
          <a:endParaRPr lang="en-US"/>
        </a:p>
      </dgm:t>
    </dgm:pt>
    <dgm:pt modelId="{B9A0AA2F-8449-5E4E-A1A6-4BCDA6A8271A}" type="sibTrans" cxnId="{F98A156F-6617-A24A-851A-90C44DC7D1CD}">
      <dgm:prSet/>
      <dgm:spPr/>
      <dgm:t>
        <a:bodyPr/>
        <a:lstStyle/>
        <a:p>
          <a:endParaRPr lang="en-US" dirty="0"/>
        </a:p>
      </dgm:t>
    </dgm:pt>
    <dgm:pt modelId="{5BEA5064-D29E-2941-93CE-B2EA49281E4C}">
      <dgm:prSet phldrT="[Text]"/>
      <dgm:spPr/>
      <dgm:t>
        <a:bodyPr/>
        <a:lstStyle/>
        <a:p>
          <a:r>
            <a:rPr lang="en-US" dirty="0" smtClean="0"/>
            <a:t>Study</a:t>
          </a:r>
          <a:endParaRPr lang="en-US" dirty="0"/>
        </a:p>
      </dgm:t>
    </dgm:pt>
    <dgm:pt modelId="{AE250CF2-36EE-B44C-83F6-5A29097F7BA1}" type="parTrans" cxnId="{B9F56FAF-3685-664F-9E0D-FFE7D8BAC8FD}">
      <dgm:prSet/>
      <dgm:spPr/>
      <dgm:t>
        <a:bodyPr/>
        <a:lstStyle/>
        <a:p>
          <a:endParaRPr lang="en-US"/>
        </a:p>
      </dgm:t>
    </dgm:pt>
    <dgm:pt modelId="{5FEA6BE8-847E-CE40-87E3-D1B0321BCEF0}" type="sibTrans" cxnId="{B9F56FAF-3685-664F-9E0D-FFE7D8BAC8FD}">
      <dgm:prSet/>
      <dgm:spPr/>
      <dgm:t>
        <a:bodyPr/>
        <a:lstStyle/>
        <a:p>
          <a:endParaRPr lang="en-US" dirty="0"/>
        </a:p>
      </dgm:t>
    </dgm:pt>
    <dgm:pt modelId="{78F29293-DB21-FD46-8073-4D7B20AD86E3}">
      <dgm:prSet phldrT="[Text]"/>
      <dgm:spPr/>
      <dgm:t>
        <a:bodyPr/>
        <a:lstStyle/>
        <a:p>
          <a:r>
            <a:rPr lang="en-US" dirty="0" smtClean="0"/>
            <a:t>Act</a:t>
          </a:r>
          <a:endParaRPr lang="en-US" dirty="0"/>
        </a:p>
      </dgm:t>
    </dgm:pt>
    <dgm:pt modelId="{71BC92E6-3099-624F-870B-0FC30408AD51}" type="parTrans" cxnId="{6B977FA7-30B3-CA48-89E8-D3FCC9CB4A5A}">
      <dgm:prSet/>
      <dgm:spPr/>
      <dgm:t>
        <a:bodyPr/>
        <a:lstStyle/>
        <a:p>
          <a:endParaRPr lang="en-US"/>
        </a:p>
      </dgm:t>
    </dgm:pt>
    <dgm:pt modelId="{9577344C-B827-B243-A070-BF32A58B6ED3}" type="sibTrans" cxnId="{6B977FA7-30B3-CA48-89E8-D3FCC9CB4A5A}">
      <dgm:prSet/>
      <dgm:spPr/>
      <dgm:t>
        <a:bodyPr/>
        <a:lstStyle/>
        <a:p>
          <a:endParaRPr lang="en-US" dirty="0"/>
        </a:p>
      </dgm:t>
    </dgm:pt>
    <dgm:pt modelId="{40E772C6-4339-D54D-98FE-D454AC11424D}" type="pres">
      <dgm:prSet presAssocID="{EDB8B050-35BC-B149-8964-AFB9238711CB}" presName="cycle" presStyleCnt="0">
        <dgm:presLayoutVars>
          <dgm:dir/>
          <dgm:resizeHandles val="exact"/>
        </dgm:presLayoutVars>
      </dgm:prSet>
      <dgm:spPr/>
      <dgm:t>
        <a:bodyPr/>
        <a:lstStyle/>
        <a:p>
          <a:endParaRPr lang="en-US"/>
        </a:p>
      </dgm:t>
    </dgm:pt>
    <dgm:pt modelId="{49B13990-48E7-B247-9441-70F8D3537782}" type="pres">
      <dgm:prSet presAssocID="{B865BB31-37A7-7548-9AA8-360171E769F8}" presName="node" presStyleLbl="node1" presStyleIdx="0" presStyleCnt="4">
        <dgm:presLayoutVars>
          <dgm:bulletEnabled val="1"/>
        </dgm:presLayoutVars>
      </dgm:prSet>
      <dgm:spPr/>
      <dgm:t>
        <a:bodyPr/>
        <a:lstStyle/>
        <a:p>
          <a:endParaRPr lang="en-US"/>
        </a:p>
      </dgm:t>
    </dgm:pt>
    <dgm:pt modelId="{23B4BB60-FB32-9F41-A2B5-6BCFE17BF95A}" type="pres">
      <dgm:prSet presAssocID="{8FCADA5D-AB5A-0249-85E6-0D80F6024A57}" presName="sibTrans" presStyleLbl="sibTrans2D1" presStyleIdx="0" presStyleCnt="4"/>
      <dgm:spPr/>
      <dgm:t>
        <a:bodyPr/>
        <a:lstStyle/>
        <a:p>
          <a:endParaRPr lang="en-US"/>
        </a:p>
      </dgm:t>
    </dgm:pt>
    <dgm:pt modelId="{AF4085DA-1C75-074F-8F1F-24833E27374C}" type="pres">
      <dgm:prSet presAssocID="{8FCADA5D-AB5A-0249-85E6-0D80F6024A57}" presName="connectorText" presStyleLbl="sibTrans2D1" presStyleIdx="0" presStyleCnt="4"/>
      <dgm:spPr/>
      <dgm:t>
        <a:bodyPr/>
        <a:lstStyle/>
        <a:p>
          <a:endParaRPr lang="en-US"/>
        </a:p>
      </dgm:t>
    </dgm:pt>
    <dgm:pt modelId="{E8895022-B8AE-8D4A-B734-6998268DDB21}" type="pres">
      <dgm:prSet presAssocID="{C50B0CD3-0552-3C48-8898-6142FAF3C4A8}" presName="node" presStyleLbl="node1" presStyleIdx="1" presStyleCnt="4">
        <dgm:presLayoutVars>
          <dgm:bulletEnabled val="1"/>
        </dgm:presLayoutVars>
      </dgm:prSet>
      <dgm:spPr/>
      <dgm:t>
        <a:bodyPr/>
        <a:lstStyle/>
        <a:p>
          <a:endParaRPr lang="en-US"/>
        </a:p>
      </dgm:t>
    </dgm:pt>
    <dgm:pt modelId="{258BD840-3F44-1D46-8DFC-C3F483B51E03}" type="pres">
      <dgm:prSet presAssocID="{B9A0AA2F-8449-5E4E-A1A6-4BCDA6A8271A}" presName="sibTrans" presStyleLbl="sibTrans2D1" presStyleIdx="1" presStyleCnt="4"/>
      <dgm:spPr/>
      <dgm:t>
        <a:bodyPr/>
        <a:lstStyle/>
        <a:p>
          <a:endParaRPr lang="en-US"/>
        </a:p>
      </dgm:t>
    </dgm:pt>
    <dgm:pt modelId="{80DD88E5-6C26-1643-8F0F-B5E5639C99EA}" type="pres">
      <dgm:prSet presAssocID="{B9A0AA2F-8449-5E4E-A1A6-4BCDA6A8271A}" presName="connectorText" presStyleLbl="sibTrans2D1" presStyleIdx="1" presStyleCnt="4"/>
      <dgm:spPr/>
      <dgm:t>
        <a:bodyPr/>
        <a:lstStyle/>
        <a:p>
          <a:endParaRPr lang="en-US"/>
        </a:p>
      </dgm:t>
    </dgm:pt>
    <dgm:pt modelId="{F34DDFBA-01CF-B240-BB6A-C53977F5B78A}" type="pres">
      <dgm:prSet presAssocID="{5BEA5064-D29E-2941-93CE-B2EA49281E4C}" presName="node" presStyleLbl="node1" presStyleIdx="2" presStyleCnt="4">
        <dgm:presLayoutVars>
          <dgm:bulletEnabled val="1"/>
        </dgm:presLayoutVars>
      </dgm:prSet>
      <dgm:spPr/>
      <dgm:t>
        <a:bodyPr/>
        <a:lstStyle/>
        <a:p>
          <a:endParaRPr lang="en-US"/>
        </a:p>
      </dgm:t>
    </dgm:pt>
    <dgm:pt modelId="{DA7A0148-DC62-3E43-9594-86415630B07D}" type="pres">
      <dgm:prSet presAssocID="{5FEA6BE8-847E-CE40-87E3-D1B0321BCEF0}" presName="sibTrans" presStyleLbl="sibTrans2D1" presStyleIdx="2" presStyleCnt="4"/>
      <dgm:spPr/>
      <dgm:t>
        <a:bodyPr/>
        <a:lstStyle/>
        <a:p>
          <a:endParaRPr lang="en-US"/>
        </a:p>
      </dgm:t>
    </dgm:pt>
    <dgm:pt modelId="{E2F1E702-9320-554D-AA8F-6E1156304DDF}" type="pres">
      <dgm:prSet presAssocID="{5FEA6BE8-847E-CE40-87E3-D1B0321BCEF0}" presName="connectorText" presStyleLbl="sibTrans2D1" presStyleIdx="2" presStyleCnt="4"/>
      <dgm:spPr/>
      <dgm:t>
        <a:bodyPr/>
        <a:lstStyle/>
        <a:p>
          <a:endParaRPr lang="en-US"/>
        </a:p>
      </dgm:t>
    </dgm:pt>
    <dgm:pt modelId="{D409151D-7629-9F46-B383-5774E301DD6A}" type="pres">
      <dgm:prSet presAssocID="{78F29293-DB21-FD46-8073-4D7B20AD86E3}" presName="node" presStyleLbl="node1" presStyleIdx="3" presStyleCnt="4">
        <dgm:presLayoutVars>
          <dgm:bulletEnabled val="1"/>
        </dgm:presLayoutVars>
      </dgm:prSet>
      <dgm:spPr/>
      <dgm:t>
        <a:bodyPr/>
        <a:lstStyle/>
        <a:p>
          <a:endParaRPr lang="en-US"/>
        </a:p>
      </dgm:t>
    </dgm:pt>
    <dgm:pt modelId="{B667980E-D77F-EC40-B7C6-ED24501CC8E6}" type="pres">
      <dgm:prSet presAssocID="{9577344C-B827-B243-A070-BF32A58B6ED3}" presName="sibTrans" presStyleLbl="sibTrans2D1" presStyleIdx="3" presStyleCnt="4"/>
      <dgm:spPr/>
      <dgm:t>
        <a:bodyPr/>
        <a:lstStyle/>
        <a:p>
          <a:endParaRPr lang="en-US"/>
        </a:p>
      </dgm:t>
    </dgm:pt>
    <dgm:pt modelId="{5DE7EE9E-7C46-A449-BF04-0B9DE800640F}" type="pres">
      <dgm:prSet presAssocID="{9577344C-B827-B243-A070-BF32A58B6ED3}" presName="connectorText" presStyleLbl="sibTrans2D1" presStyleIdx="3" presStyleCnt="4"/>
      <dgm:spPr/>
      <dgm:t>
        <a:bodyPr/>
        <a:lstStyle/>
        <a:p>
          <a:endParaRPr lang="en-US"/>
        </a:p>
      </dgm:t>
    </dgm:pt>
  </dgm:ptLst>
  <dgm:cxnLst>
    <dgm:cxn modelId="{820055B2-D4D7-452D-B285-F95346EF2934}" type="presOf" srcId="{C50B0CD3-0552-3C48-8898-6142FAF3C4A8}" destId="{E8895022-B8AE-8D4A-B734-6998268DDB21}" srcOrd="0" destOrd="0" presId="urn:microsoft.com/office/officeart/2005/8/layout/cycle2"/>
    <dgm:cxn modelId="{EBF82DFA-4D53-463C-8D5F-A4E7A3536EE6}" type="presOf" srcId="{5FEA6BE8-847E-CE40-87E3-D1B0321BCEF0}" destId="{E2F1E702-9320-554D-AA8F-6E1156304DDF}" srcOrd="1" destOrd="0" presId="urn:microsoft.com/office/officeart/2005/8/layout/cycle2"/>
    <dgm:cxn modelId="{6B977FA7-30B3-CA48-89E8-D3FCC9CB4A5A}" srcId="{EDB8B050-35BC-B149-8964-AFB9238711CB}" destId="{78F29293-DB21-FD46-8073-4D7B20AD86E3}" srcOrd="3" destOrd="0" parTransId="{71BC92E6-3099-624F-870B-0FC30408AD51}" sibTransId="{9577344C-B827-B243-A070-BF32A58B6ED3}"/>
    <dgm:cxn modelId="{F98A156F-6617-A24A-851A-90C44DC7D1CD}" srcId="{EDB8B050-35BC-B149-8964-AFB9238711CB}" destId="{C50B0CD3-0552-3C48-8898-6142FAF3C4A8}" srcOrd="1" destOrd="0" parTransId="{B3296E19-7FE0-6049-93CC-A631B35E1753}" sibTransId="{B9A0AA2F-8449-5E4E-A1A6-4BCDA6A8271A}"/>
    <dgm:cxn modelId="{061FCA7B-A3B1-4AC5-9DC8-2F98FDA04830}" type="presOf" srcId="{8FCADA5D-AB5A-0249-85E6-0D80F6024A57}" destId="{AF4085DA-1C75-074F-8F1F-24833E27374C}" srcOrd="1" destOrd="0" presId="urn:microsoft.com/office/officeart/2005/8/layout/cycle2"/>
    <dgm:cxn modelId="{B9F56FAF-3685-664F-9E0D-FFE7D8BAC8FD}" srcId="{EDB8B050-35BC-B149-8964-AFB9238711CB}" destId="{5BEA5064-D29E-2941-93CE-B2EA49281E4C}" srcOrd="2" destOrd="0" parTransId="{AE250CF2-36EE-B44C-83F6-5A29097F7BA1}" sibTransId="{5FEA6BE8-847E-CE40-87E3-D1B0321BCEF0}"/>
    <dgm:cxn modelId="{8CBE44FE-FD34-46E1-9553-C177C59F750D}" type="presOf" srcId="{8FCADA5D-AB5A-0249-85E6-0D80F6024A57}" destId="{23B4BB60-FB32-9F41-A2B5-6BCFE17BF95A}" srcOrd="0" destOrd="0" presId="urn:microsoft.com/office/officeart/2005/8/layout/cycle2"/>
    <dgm:cxn modelId="{9D5AFDAF-F094-4D3B-B2D8-1A6923CB650A}" type="presOf" srcId="{9577344C-B827-B243-A070-BF32A58B6ED3}" destId="{5DE7EE9E-7C46-A449-BF04-0B9DE800640F}" srcOrd="1" destOrd="0" presId="urn:microsoft.com/office/officeart/2005/8/layout/cycle2"/>
    <dgm:cxn modelId="{50AEF3C0-453C-4E57-835E-F9ABAC0324D2}" type="presOf" srcId="{5BEA5064-D29E-2941-93CE-B2EA49281E4C}" destId="{F34DDFBA-01CF-B240-BB6A-C53977F5B78A}" srcOrd="0" destOrd="0" presId="urn:microsoft.com/office/officeart/2005/8/layout/cycle2"/>
    <dgm:cxn modelId="{3C17F90A-4049-4BDD-BFF0-52163D96C644}" type="presOf" srcId="{78F29293-DB21-FD46-8073-4D7B20AD86E3}" destId="{D409151D-7629-9F46-B383-5774E301DD6A}" srcOrd="0" destOrd="0" presId="urn:microsoft.com/office/officeart/2005/8/layout/cycle2"/>
    <dgm:cxn modelId="{938F9A27-CFC3-4047-9D9A-4460582662BA}" type="presOf" srcId="{9577344C-B827-B243-A070-BF32A58B6ED3}" destId="{B667980E-D77F-EC40-B7C6-ED24501CC8E6}" srcOrd="0" destOrd="0" presId="urn:microsoft.com/office/officeart/2005/8/layout/cycle2"/>
    <dgm:cxn modelId="{32E6CB02-96AA-458C-8B82-89B67EF36DB2}" type="presOf" srcId="{EDB8B050-35BC-B149-8964-AFB9238711CB}" destId="{40E772C6-4339-D54D-98FE-D454AC11424D}" srcOrd="0" destOrd="0" presId="urn:microsoft.com/office/officeart/2005/8/layout/cycle2"/>
    <dgm:cxn modelId="{BE0D5BB1-1793-4FDE-99DC-6A120362A0F4}" type="presOf" srcId="{B9A0AA2F-8449-5E4E-A1A6-4BCDA6A8271A}" destId="{80DD88E5-6C26-1643-8F0F-B5E5639C99EA}" srcOrd="1" destOrd="0" presId="urn:microsoft.com/office/officeart/2005/8/layout/cycle2"/>
    <dgm:cxn modelId="{E42D708B-4DFB-FD44-A84B-3DBBFD39836C}" srcId="{EDB8B050-35BC-B149-8964-AFB9238711CB}" destId="{B865BB31-37A7-7548-9AA8-360171E769F8}" srcOrd="0" destOrd="0" parTransId="{653ECBB8-B61B-9549-B46D-3C4770CD8C6A}" sibTransId="{8FCADA5D-AB5A-0249-85E6-0D80F6024A57}"/>
    <dgm:cxn modelId="{B6BD244D-E019-4974-919C-09DDBB7E55AC}" type="presOf" srcId="{B9A0AA2F-8449-5E4E-A1A6-4BCDA6A8271A}" destId="{258BD840-3F44-1D46-8DFC-C3F483B51E03}" srcOrd="0" destOrd="0" presId="urn:microsoft.com/office/officeart/2005/8/layout/cycle2"/>
    <dgm:cxn modelId="{23B66406-B477-4C1D-BC98-E6852F65CC12}" type="presOf" srcId="{5FEA6BE8-847E-CE40-87E3-D1B0321BCEF0}" destId="{DA7A0148-DC62-3E43-9594-86415630B07D}" srcOrd="0" destOrd="0" presId="urn:microsoft.com/office/officeart/2005/8/layout/cycle2"/>
    <dgm:cxn modelId="{735D02CF-9CD2-44DA-9CD4-C01119A49E97}" type="presOf" srcId="{B865BB31-37A7-7548-9AA8-360171E769F8}" destId="{49B13990-48E7-B247-9441-70F8D3537782}" srcOrd="0" destOrd="0" presId="urn:microsoft.com/office/officeart/2005/8/layout/cycle2"/>
    <dgm:cxn modelId="{74D58BA0-077E-4F87-B392-0713E4F97F19}" type="presParOf" srcId="{40E772C6-4339-D54D-98FE-D454AC11424D}" destId="{49B13990-48E7-B247-9441-70F8D3537782}" srcOrd="0" destOrd="0" presId="urn:microsoft.com/office/officeart/2005/8/layout/cycle2"/>
    <dgm:cxn modelId="{64573348-118B-4B7A-B0BB-25FAADFFF8B7}" type="presParOf" srcId="{40E772C6-4339-D54D-98FE-D454AC11424D}" destId="{23B4BB60-FB32-9F41-A2B5-6BCFE17BF95A}" srcOrd="1" destOrd="0" presId="urn:microsoft.com/office/officeart/2005/8/layout/cycle2"/>
    <dgm:cxn modelId="{649B2157-9911-4186-AB14-9ED3C9ACBA7E}" type="presParOf" srcId="{23B4BB60-FB32-9F41-A2B5-6BCFE17BF95A}" destId="{AF4085DA-1C75-074F-8F1F-24833E27374C}" srcOrd="0" destOrd="0" presId="urn:microsoft.com/office/officeart/2005/8/layout/cycle2"/>
    <dgm:cxn modelId="{DF45BA7D-860E-4CEC-B223-00A23D285763}" type="presParOf" srcId="{40E772C6-4339-D54D-98FE-D454AC11424D}" destId="{E8895022-B8AE-8D4A-B734-6998268DDB21}" srcOrd="2" destOrd="0" presId="urn:microsoft.com/office/officeart/2005/8/layout/cycle2"/>
    <dgm:cxn modelId="{7DB54360-0530-46AB-B252-D95F9CD02138}" type="presParOf" srcId="{40E772C6-4339-D54D-98FE-D454AC11424D}" destId="{258BD840-3F44-1D46-8DFC-C3F483B51E03}" srcOrd="3" destOrd="0" presId="urn:microsoft.com/office/officeart/2005/8/layout/cycle2"/>
    <dgm:cxn modelId="{8601849B-1ACC-40EF-89A5-A5CE673F3250}" type="presParOf" srcId="{258BD840-3F44-1D46-8DFC-C3F483B51E03}" destId="{80DD88E5-6C26-1643-8F0F-B5E5639C99EA}" srcOrd="0" destOrd="0" presId="urn:microsoft.com/office/officeart/2005/8/layout/cycle2"/>
    <dgm:cxn modelId="{12C077FC-AA47-4B7B-B2FE-AE917A6012A1}" type="presParOf" srcId="{40E772C6-4339-D54D-98FE-D454AC11424D}" destId="{F34DDFBA-01CF-B240-BB6A-C53977F5B78A}" srcOrd="4" destOrd="0" presId="urn:microsoft.com/office/officeart/2005/8/layout/cycle2"/>
    <dgm:cxn modelId="{994215E0-DA7B-4947-8D64-CA72580F2374}" type="presParOf" srcId="{40E772C6-4339-D54D-98FE-D454AC11424D}" destId="{DA7A0148-DC62-3E43-9594-86415630B07D}" srcOrd="5" destOrd="0" presId="urn:microsoft.com/office/officeart/2005/8/layout/cycle2"/>
    <dgm:cxn modelId="{4B12026E-6FD6-4620-ACD2-E3E019673ADB}" type="presParOf" srcId="{DA7A0148-DC62-3E43-9594-86415630B07D}" destId="{E2F1E702-9320-554D-AA8F-6E1156304DDF}" srcOrd="0" destOrd="0" presId="urn:microsoft.com/office/officeart/2005/8/layout/cycle2"/>
    <dgm:cxn modelId="{DC75B4BB-29E8-44C4-8249-A651381F979D}" type="presParOf" srcId="{40E772C6-4339-D54D-98FE-D454AC11424D}" destId="{D409151D-7629-9F46-B383-5774E301DD6A}" srcOrd="6" destOrd="0" presId="urn:microsoft.com/office/officeart/2005/8/layout/cycle2"/>
    <dgm:cxn modelId="{81A89390-B689-4C51-846D-68B6BC963B49}" type="presParOf" srcId="{40E772C6-4339-D54D-98FE-D454AC11424D}" destId="{B667980E-D77F-EC40-B7C6-ED24501CC8E6}" srcOrd="7" destOrd="0" presId="urn:microsoft.com/office/officeart/2005/8/layout/cycle2"/>
    <dgm:cxn modelId="{9CEA14E2-51E9-41D8-982D-8E9EC4A789A1}" type="presParOf" srcId="{B667980E-D77F-EC40-B7C6-ED24501CC8E6}" destId="{5DE7EE9E-7C46-A449-BF04-0B9DE800640F}" srcOrd="0" destOrd="0" presId="urn:microsoft.com/office/officeart/2005/8/layout/cycle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35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56050" y="0"/>
            <a:ext cx="3027363" cy="463550"/>
          </a:xfrm>
          <a:prstGeom prst="rect">
            <a:avLst/>
          </a:prstGeom>
        </p:spPr>
        <p:txBody>
          <a:bodyPr vert="horz" lIns="91440" tIns="45720" rIns="91440" bIns="45720" rtlCol="0"/>
          <a:lstStyle>
            <a:lvl1pPr algn="r">
              <a:defRPr sz="1200"/>
            </a:lvl1pPr>
          </a:lstStyle>
          <a:p>
            <a:fld id="{505BD906-EC1B-4048-B438-9E55F10D41DE}" type="datetimeFigureOut">
              <a:rPr lang="en-US" smtClean="0"/>
              <a:pPr/>
              <a:t>10/10/2016</a:t>
            </a:fld>
            <a:endParaRPr lang="en-US" dirty="0"/>
          </a:p>
        </p:txBody>
      </p:sp>
      <p:sp>
        <p:nvSpPr>
          <p:cNvPr id="4" name="Footer Placeholder 3"/>
          <p:cNvSpPr>
            <a:spLocks noGrp="1"/>
          </p:cNvSpPr>
          <p:nvPr>
            <p:ph type="ftr" sz="quarter" idx="2"/>
          </p:nvPr>
        </p:nvSpPr>
        <p:spPr>
          <a:xfrm>
            <a:off x="0" y="8818563"/>
            <a:ext cx="3027363" cy="46355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56050" y="8818563"/>
            <a:ext cx="3027363" cy="463550"/>
          </a:xfrm>
          <a:prstGeom prst="rect">
            <a:avLst/>
          </a:prstGeom>
        </p:spPr>
        <p:txBody>
          <a:bodyPr vert="horz" lIns="91440" tIns="45720" rIns="91440" bIns="45720" rtlCol="0" anchor="b"/>
          <a:lstStyle>
            <a:lvl1pPr algn="r">
              <a:defRPr sz="1200"/>
            </a:lvl1pPr>
          </a:lstStyle>
          <a:p>
            <a:fld id="{A04FAA7E-68E0-4787-AD16-47C6DF4F41D4}" type="slidenum">
              <a:rPr lang="en-US" smtClean="0"/>
              <a:pPr/>
              <a:t>‹#›</a:t>
            </a:fld>
            <a:endParaRPr lang="en-US" dirty="0"/>
          </a:p>
        </p:txBody>
      </p:sp>
    </p:spTree>
    <p:extLst>
      <p:ext uri="{BB962C8B-B14F-4D97-AF65-F5344CB8AC3E}">
        <p14:creationId xmlns:p14="http://schemas.microsoft.com/office/powerpoint/2010/main" val="16670620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56550" y="0"/>
            <a:ext cx="3026833" cy="464185"/>
          </a:xfrm>
          <a:prstGeom prst="rect">
            <a:avLst/>
          </a:prstGeom>
        </p:spPr>
        <p:txBody>
          <a:bodyPr vert="horz" lIns="91440" tIns="45720" rIns="91440" bIns="45720" rtlCol="0"/>
          <a:lstStyle>
            <a:lvl1pPr algn="r">
              <a:defRPr sz="1200"/>
            </a:lvl1pPr>
          </a:lstStyle>
          <a:p>
            <a:fld id="{056E8AB9-16C0-3645-A6DD-63975CC3464D}" type="datetimeFigureOut">
              <a:rPr lang="en-US" smtClean="0"/>
              <a:pPr/>
              <a:t>10/10/2016</a:t>
            </a:fld>
            <a:endParaRPr lang="en-US" dirty="0"/>
          </a:p>
        </p:txBody>
      </p:sp>
      <p:sp>
        <p:nvSpPr>
          <p:cNvPr id="4" name="Slide Image Placeholder 3"/>
          <p:cNvSpPr>
            <a:spLocks noGrp="1" noRot="1" noChangeAspect="1"/>
          </p:cNvSpPr>
          <p:nvPr>
            <p:ph type="sldImg" idx="2"/>
          </p:nvPr>
        </p:nvSpPr>
        <p:spPr>
          <a:xfrm>
            <a:off x="1171575" y="695325"/>
            <a:ext cx="4641850" cy="34813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418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1440" tIns="45720" rIns="91440" bIns="45720" rtlCol="0" anchor="b"/>
          <a:lstStyle>
            <a:lvl1pPr algn="r">
              <a:defRPr sz="1200"/>
            </a:lvl1pPr>
          </a:lstStyle>
          <a:p>
            <a:fld id="{3A3D313F-63BD-DA45-B361-F8C94543D256}" type="slidenum">
              <a:rPr lang="en-US" smtClean="0"/>
              <a:pPr/>
              <a:t>‹#›</a:t>
            </a:fld>
            <a:endParaRPr lang="en-US" dirty="0"/>
          </a:p>
        </p:txBody>
      </p:sp>
    </p:spTree>
    <p:extLst>
      <p:ext uri="{BB962C8B-B14F-4D97-AF65-F5344CB8AC3E}">
        <p14:creationId xmlns:p14="http://schemas.microsoft.com/office/powerpoint/2010/main" val="383578616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1</a:t>
            </a:fld>
            <a:endParaRPr lang="en-US" dirty="0"/>
          </a:p>
        </p:txBody>
      </p:sp>
    </p:spTree>
    <p:extLst>
      <p:ext uri="{BB962C8B-B14F-4D97-AF65-F5344CB8AC3E}">
        <p14:creationId xmlns:p14="http://schemas.microsoft.com/office/powerpoint/2010/main" val="175205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450BCD-E568-5641-935F-545051BE31AC}"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494016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450BCD-E568-5641-935F-545051BE31AC}"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695881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3A3D313F-63BD-DA45-B361-F8C94543D256}"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2268518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21</a:t>
            </a:fld>
            <a:endParaRPr lang="en-US" dirty="0"/>
          </a:p>
        </p:txBody>
      </p:sp>
    </p:spTree>
    <p:extLst>
      <p:ext uri="{BB962C8B-B14F-4D97-AF65-F5344CB8AC3E}">
        <p14:creationId xmlns:p14="http://schemas.microsoft.com/office/powerpoint/2010/main" val="2878795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2395352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5</a:t>
            </a:fld>
            <a:endParaRPr lang="en-US" dirty="0"/>
          </a:p>
        </p:txBody>
      </p:sp>
    </p:spTree>
    <p:extLst>
      <p:ext uri="{BB962C8B-B14F-4D97-AF65-F5344CB8AC3E}">
        <p14:creationId xmlns:p14="http://schemas.microsoft.com/office/powerpoint/2010/main" val="2363276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1662"/>
          </a:xfrm>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sz="1800" kern="0" dirty="0">
                <a:solidFill>
                  <a:sysClr val="windowText" lastClr="000000"/>
                </a:solidFill>
              </a:rPr>
              <a:t>© Bill &amp; Melinda Gates Foundation</a:t>
            </a:r>
          </a:p>
        </p:txBody>
      </p:sp>
      <p:sp>
        <p:nvSpPr>
          <p:cNvPr id="5" name="Slide Number Placeholder 4"/>
          <p:cNvSpPr>
            <a:spLocks noGrp="1"/>
          </p:cNvSpPr>
          <p:nvPr>
            <p:ph type="sldNum" sz="quarter" idx="11"/>
          </p:nvPr>
        </p:nvSpPr>
        <p:spPr/>
        <p:txBody>
          <a:bodyPr/>
          <a:lstStyle/>
          <a:p>
            <a:pPr>
              <a:defRPr/>
            </a:pPr>
            <a:fld id="{9CA5C9E8-9674-4350-989A-CBF182CF309F}" type="slidenum">
              <a:rPr lang="en-US" sz="1800" kern="0" smtClean="0">
                <a:solidFill>
                  <a:sysClr val="windowText" lastClr="000000"/>
                </a:solidFill>
              </a:rPr>
              <a:pPr>
                <a:defRPr/>
              </a:pPr>
              <a:t>7</a:t>
            </a:fld>
            <a:endParaRPr lang="en-US" sz="1800" kern="0" dirty="0">
              <a:solidFill>
                <a:sysClr val="windowText" lastClr="000000"/>
              </a:solidFill>
            </a:endParaRPr>
          </a:p>
        </p:txBody>
      </p:sp>
    </p:spTree>
    <p:extLst>
      <p:ext uri="{BB962C8B-B14F-4D97-AF65-F5344CB8AC3E}">
        <p14:creationId xmlns:p14="http://schemas.microsoft.com/office/powerpoint/2010/main" val="369845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Shape 531"/>
          <p:cNvSpPr>
            <a:spLocks noGrp="1" noRot="1" noChangeAspect="1"/>
          </p:cNvSpPr>
          <p:nvPr>
            <p:ph type="sldImg" idx="2"/>
          </p:nvPr>
        </p:nvSpPr>
        <p:spPr>
          <a:xfrm>
            <a:off x="1417638" y="1163638"/>
            <a:ext cx="4187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2" name="Shape 532"/>
          <p:cNvSpPr txBox="1">
            <a:spLocks noGrp="1"/>
          </p:cNvSpPr>
          <p:nvPr>
            <p:ph type="body" idx="1"/>
          </p:nvPr>
        </p:nvSpPr>
        <p:spPr>
          <a:xfrm>
            <a:off x="702310" y="4480003"/>
            <a:ext cx="5618400" cy="3665400"/>
          </a:xfrm>
          <a:prstGeom prst="rect">
            <a:avLst/>
          </a:prstGeom>
          <a:noFill/>
          <a:ln>
            <a:noFill/>
          </a:ln>
        </p:spPr>
        <p:txBody>
          <a:bodyPr lIns="93300" tIns="46650" rIns="93300" bIns="4665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533" name="Shape 533"/>
          <p:cNvSpPr txBox="1">
            <a:spLocks noGrp="1"/>
          </p:cNvSpPr>
          <p:nvPr>
            <p:ph type="ftr" idx="11"/>
          </p:nvPr>
        </p:nvSpPr>
        <p:spPr>
          <a:xfrm>
            <a:off x="0" y="8842029"/>
            <a:ext cx="3043200" cy="467100"/>
          </a:xfrm>
          <a:prstGeom prst="rect">
            <a:avLst/>
          </a:prstGeom>
          <a:noFill/>
          <a:ln>
            <a:noFill/>
          </a:ln>
        </p:spPr>
        <p:txBody>
          <a:bodyPr lIns="93300" tIns="46650" rIns="93300" bIns="46650" anchor="b" anchorCtr="0">
            <a:noAutofit/>
          </a:bodyPr>
          <a:lstStyle/>
          <a:p>
            <a:pPr>
              <a:buSzPct val="25000"/>
            </a:pPr>
            <a:r>
              <a:rPr lang="en-US">
                <a:solidFill>
                  <a:prstClr val="black"/>
                </a:solidFill>
                <a:ea typeface="Calibri"/>
                <a:cs typeface="Calibri"/>
                <a:sym typeface="Calibri"/>
              </a:rPr>
              <a:t>© Bill &amp; Melinda Gates Foundation</a:t>
            </a:r>
          </a:p>
        </p:txBody>
      </p:sp>
      <p:sp>
        <p:nvSpPr>
          <p:cNvPr id="534" name="Shape 534"/>
          <p:cNvSpPr txBox="1">
            <a:spLocks noGrp="1"/>
          </p:cNvSpPr>
          <p:nvPr>
            <p:ph type="sldNum" idx="12"/>
          </p:nvPr>
        </p:nvSpPr>
        <p:spPr>
          <a:xfrm>
            <a:off x="3978132" y="8842029"/>
            <a:ext cx="3043200" cy="467100"/>
          </a:xfrm>
          <a:prstGeom prst="rect">
            <a:avLst/>
          </a:prstGeom>
          <a:noFill/>
          <a:ln>
            <a:noFill/>
          </a:ln>
        </p:spPr>
        <p:txBody>
          <a:bodyPr lIns="93300" tIns="46650" rIns="93300" bIns="46650" anchor="b" anchorCtr="0">
            <a:noAutofit/>
          </a:bodyPr>
          <a:lstStyle/>
          <a:p>
            <a:pPr>
              <a:buSzPct val="25000"/>
            </a:pPr>
            <a:fld id="{00000000-1234-1234-1234-123412341234}" type="slidenum">
              <a:rPr lang="en-US">
                <a:solidFill>
                  <a:prstClr val="black"/>
                </a:solidFill>
                <a:ea typeface="Calibri"/>
                <a:cs typeface="Calibri"/>
                <a:sym typeface="Calibri"/>
              </a:rPr>
              <a:pPr>
                <a:buSzPct val="25000"/>
              </a:pPr>
              <a:t>9</a:t>
            </a:fld>
            <a:endParaRPr lang="en-US">
              <a:solidFill>
                <a:prstClr val="black"/>
              </a:solidFill>
              <a:ea typeface="Calibri"/>
              <a:cs typeface="Calibri"/>
              <a:sym typeface="Calibri"/>
            </a:endParaRPr>
          </a:p>
        </p:txBody>
      </p:sp>
    </p:spTree>
    <p:extLst>
      <p:ext uri="{BB962C8B-B14F-4D97-AF65-F5344CB8AC3E}">
        <p14:creationId xmlns:p14="http://schemas.microsoft.com/office/powerpoint/2010/main" val="3046800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12</a:t>
            </a:fld>
            <a:endParaRPr lang="en-US" dirty="0"/>
          </a:p>
        </p:txBody>
      </p:sp>
    </p:spTree>
    <p:extLst>
      <p:ext uri="{BB962C8B-B14F-4D97-AF65-F5344CB8AC3E}">
        <p14:creationId xmlns:p14="http://schemas.microsoft.com/office/powerpoint/2010/main" val="1973343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450BCD-E568-5641-935F-545051BE31AC}"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763150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450BCD-E568-5641-935F-545051BE31AC}"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113004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450BCD-E568-5641-935F-545051BE31AC}"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1602150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4.xml"/><Relationship Id="rId1" Type="http://schemas.openxmlformats.org/officeDocument/2006/relationships/tags" Target="../tags/tag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4.xml"/><Relationship Id="rId1" Type="http://schemas.openxmlformats.org/officeDocument/2006/relationships/tags" Target="../tags/tag2.xml"/><Relationship Id="rId4" Type="http://schemas.openxmlformats.org/officeDocument/2006/relationships/image" Target="../media/image14.jpe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995612" y="2130425"/>
            <a:ext cx="5809721" cy="1470025"/>
          </a:xfrm>
        </p:spPr>
        <p:txBody>
          <a:bodyPr>
            <a:normAutofit/>
          </a:bodyPr>
          <a:lstStyle>
            <a:lvl1pPr>
              <a:defRPr sz="2600" b="1" baseline="0">
                <a:solidFill>
                  <a:schemeClr val="tx1"/>
                </a:solidFill>
                <a:latin typeface="Arial Black" pitchFamily="34" charset="0"/>
                <a:cs typeface="Arial" pitchFamily="34" charset="0"/>
              </a:defRPr>
            </a:lvl1pPr>
          </a:lstStyle>
          <a:p>
            <a:r>
              <a:rPr lang="en-US" dirty="0" smtClean="0"/>
              <a:t>Presentation Title:</a:t>
            </a:r>
            <a:endParaRPr lang="en-US" dirty="0"/>
          </a:p>
        </p:txBody>
      </p:sp>
      <p:sp>
        <p:nvSpPr>
          <p:cNvPr id="3" name="Subtitle 2"/>
          <p:cNvSpPr>
            <a:spLocks noGrp="1"/>
          </p:cNvSpPr>
          <p:nvPr>
            <p:ph type="subTitle" idx="1" hasCustomPrompt="1"/>
          </p:nvPr>
        </p:nvSpPr>
        <p:spPr>
          <a:xfrm>
            <a:off x="2995612" y="3851910"/>
            <a:ext cx="5737862" cy="594788"/>
          </a:xfrm>
        </p:spPr>
        <p:txBody>
          <a:bodyPr lIns="0" tIns="0" rIns="0" bIns="0">
            <a:normAutofit/>
          </a:bodyPr>
          <a:lstStyle>
            <a:lvl1pPr marL="0" indent="0" algn="l">
              <a:buNone/>
              <a:defRPr sz="1500" baseline="0">
                <a:solidFill>
                  <a:schemeClr val="tx1"/>
                </a:solidFill>
                <a:latin typeface="Arial Blac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Presentation at the xxx Conference, city, state (location)</a:t>
            </a:r>
          </a:p>
        </p:txBody>
      </p:sp>
      <p:cxnSp>
        <p:nvCxnSpPr>
          <p:cNvPr id="5" name="Straight Connector 4"/>
          <p:cNvCxnSpPr/>
          <p:nvPr userDrawn="1"/>
        </p:nvCxnSpPr>
        <p:spPr>
          <a:xfrm>
            <a:off x="1828800" y="3718988"/>
            <a:ext cx="6737773" cy="0"/>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a:off x="1828800" y="4692948"/>
            <a:ext cx="6493933" cy="0"/>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a:off x="228600" y="5791200"/>
            <a:ext cx="8686800" cy="7450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3" name="Straight Connector 12"/>
          <p:cNvCxnSpPr/>
          <p:nvPr userDrawn="1"/>
        </p:nvCxnSpPr>
        <p:spPr>
          <a:xfrm>
            <a:off x="232120" y="6153679"/>
            <a:ext cx="8674812" cy="1588"/>
          </a:xfrm>
          <a:prstGeom prst="line">
            <a:avLst/>
          </a:prstGeom>
          <a:ln w="12700" cap="flat" cmpd="sng" algn="ctr">
            <a:solidFill>
              <a:srgbClr val="D2243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hasCustomPrompt="1"/>
          </p:nvPr>
        </p:nvSpPr>
        <p:spPr>
          <a:xfrm>
            <a:off x="2915603" y="2411095"/>
            <a:ext cx="5806440" cy="914400"/>
          </a:xfrm>
        </p:spPr>
        <p:txBody>
          <a:bodyPr>
            <a:noAutofit/>
          </a:bodyPr>
          <a:lstStyle>
            <a:lvl1pPr>
              <a:buNone/>
              <a:defRPr sz="2600" b="0">
                <a:solidFill>
                  <a:schemeClr val="tx1"/>
                </a:solidFill>
                <a:latin typeface="Arial" pitchFamily="34" charset="0"/>
                <a:cs typeface="Arial" pitchFamily="34" charset="0"/>
              </a:defRPr>
            </a:lvl1pPr>
            <a:lvl2pPr>
              <a:defRPr sz="2600">
                <a:latin typeface="Arial" pitchFamily="34" charset="0"/>
                <a:cs typeface="Arial" pitchFamily="34" charset="0"/>
              </a:defRPr>
            </a:lvl2pPr>
            <a:lvl3pPr>
              <a:defRPr sz="2600">
                <a:latin typeface="Arial" pitchFamily="34" charset="0"/>
                <a:cs typeface="Arial" pitchFamily="34" charset="0"/>
              </a:defRPr>
            </a:lvl3pPr>
            <a:lvl4pPr>
              <a:defRPr sz="2600">
                <a:latin typeface="Arial" pitchFamily="34" charset="0"/>
                <a:cs typeface="Arial" pitchFamily="34" charset="0"/>
              </a:defRPr>
            </a:lvl4pPr>
            <a:lvl5pPr>
              <a:defRPr sz="2600">
                <a:latin typeface="Arial" pitchFamily="34" charset="0"/>
                <a:cs typeface="Arial" pitchFamily="34" charset="0"/>
              </a:defRPr>
            </a:lvl5pPr>
          </a:lstStyle>
          <a:p>
            <a:pPr lvl="0"/>
            <a:r>
              <a:rPr lang="en-US" dirty="0" smtClean="0"/>
              <a:t>Subtitle (after colon) in this font</a:t>
            </a:r>
            <a:endParaRPr lang="en-US" dirty="0"/>
          </a:p>
        </p:txBody>
      </p:sp>
      <p:sp>
        <p:nvSpPr>
          <p:cNvPr id="22" name="Text Placeholder 21"/>
          <p:cNvSpPr>
            <a:spLocks noGrp="1"/>
          </p:cNvSpPr>
          <p:nvPr>
            <p:ph type="body" sz="quarter" idx="11" hasCustomPrompt="1"/>
          </p:nvPr>
        </p:nvSpPr>
        <p:spPr>
          <a:xfrm>
            <a:off x="2898648" y="5132388"/>
            <a:ext cx="5806440" cy="914400"/>
          </a:xfrm>
        </p:spPr>
        <p:txBody>
          <a:bodyPr>
            <a:normAutofit/>
          </a:bodyPr>
          <a:lstStyle>
            <a:lvl1pPr>
              <a:spcBef>
                <a:spcPct val="20000"/>
              </a:spcBef>
              <a:buNone/>
              <a:defRPr sz="1600">
                <a:latin typeface="Arial" pitchFamily="34" charset="0"/>
                <a:cs typeface="Arial" pitchFamily="34" charset="0"/>
              </a:defRPr>
            </a:lvl1pPr>
          </a:lstStyle>
          <a:p>
            <a:pPr lvl="0">
              <a:spcBef>
                <a:spcPct val="20000"/>
              </a:spcBef>
            </a:pPr>
            <a:r>
              <a:rPr kumimoji="0" lang="en-US" sz="1600" u="none" strike="noStrike" kern="1200" cap="none" spc="0" normalizeH="0" baseline="0" noProof="0" dirty="0" smtClean="0">
                <a:ln>
                  <a:noFill/>
                </a:ln>
                <a:solidFill>
                  <a:schemeClr val="tx1"/>
                </a:solidFill>
                <a:effectLst/>
                <a:uLnTx/>
                <a:uFillTx/>
                <a:latin typeface="Arial"/>
                <a:ea typeface="+mn-ea"/>
                <a:cs typeface="Arial"/>
              </a:rPr>
              <a:t>Author • Author</a:t>
            </a:r>
            <a:r>
              <a:rPr lang="en-US" sz="1600" dirty="0" smtClean="0">
                <a:latin typeface="Arial"/>
                <a:cs typeface="Arial"/>
              </a:rPr>
              <a:t> • Author</a:t>
            </a:r>
            <a:endParaRPr kumimoji="0" lang="en-US" sz="1600" u="none" strike="noStrike" kern="1200" cap="none" spc="0" normalizeH="0" baseline="0" noProof="0" dirty="0" smtClean="0">
              <a:ln>
                <a:noFill/>
              </a:ln>
              <a:solidFill>
                <a:schemeClr val="tx1"/>
              </a:solidFill>
              <a:effectLst/>
              <a:uLnTx/>
              <a:uFillTx/>
              <a:latin typeface="Arial"/>
              <a:ea typeface="+mn-ea"/>
              <a:cs typeface="Arial"/>
            </a:endParaRPr>
          </a:p>
          <a:p>
            <a:pPr lvl="0">
              <a:spcBef>
                <a:spcPct val="20000"/>
              </a:spcBef>
            </a:pPr>
            <a:r>
              <a:rPr lang="en-US" sz="1600" dirty="0" smtClean="0">
                <a:latin typeface="Arial"/>
                <a:cs typeface="Arial"/>
              </a:rPr>
              <a:t>Author • Author • Author</a:t>
            </a:r>
            <a:endParaRPr kumimoji="0" lang="en-US" sz="1600" u="none" strike="noStrike" kern="1200" cap="none" spc="0" normalizeH="0" baseline="0" noProof="0" dirty="0" smtClean="0">
              <a:ln>
                <a:noFill/>
              </a:ln>
              <a:solidFill>
                <a:schemeClr val="tx1"/>
              </a:solidFill>
              <a:effectLst/>
              <a:uLnTx/>
              <a:uFillTx/>
              <a:latin typeface="Arial"/>
              <a:ea typeface="+mn-ea"/>
              <a:cs typeface="Arial"/>
            </a:endParaRPr>
          </a:p>
        </p:txBody>
      </p:sp>
      <p:sp>
        <p:nvSpPr>
          <p:cNvPr id="16" name="Text Placeholder 15"/>
          <p:cNvSpPr>
            <a:spLocks noGrp="1"/>
          </p:cNvSpPr>
          <p:nvPr>
            <p:ph type="body" sz="quarter" idx="12" hasCustomPrompt="1"/>
          </p:nvPr>
        </p:nvSpPr>
        <p:spPr>
          <a:xfrm>
            <a:off x="2896235" y="4610100"/>
            <a:ext cx="5859146" cy="335598"/>
          </a:xfrm>
        </p:spPr>
        <p:txBody>
          <a:bodyPr>
            <a:normAutofit/>
          </a:bodyPr>
          <a:lstStyle>
            <a:lvl1pPr>
              <a:buNone/>
              <a:defRPr sz="1500" baseline="0">
                <a:latin typeface="Arial Black" pitchFamily="34" charset="0"/>
              </a:defRPr>
            </a:lvl1pPr>
          </a:lstStyle>
          <a:p>
            <a:pPr lvl="0"/>
            <a:r>
              <a:rPr lang="en-US" dirty="0" smtClean="0"/>
              <a:t>Enter conference date</a:t>
            </a:r>
          </a:p>
        </p:txBody>
      </p:sp>
      <p:pic>
        <p:nvPicPr>
          <p:cNvPr id="15" name="Picture 14" descr="CIRE logo.jpg"/>
          <p:cNvPicPr>
            <a:picLocks noChangeAspect="1"/>
          </p:cNvPicPr>
          <p:nvPr userDrawn="1"/>
        </p:nvPicPr>
        <p:blipFill>
          <a:blip r:embed="rId2"/>
          <a:stretch>
            <a:fillRect/>
          </a:stretch>
        </p:blipFill>
        <p:spPr>
          <a:xfrm>
            <a:off x="232120" y="114473"/>
            <a:ext cx="1868108" cy="69011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6" name="Straight Connector 5"/>
          <p:cNvCxnSpPr/>
          <p:nvPr userDrawn="1"/>
        </p:nvCxnSpPr>
        <p:spPr>
          <a:xfrm>
            <a:off x="4419600" y="762000"/>
            <a:ext cx="47244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0" y="0"/>
            <a:ext cx="4572000" cy="762000"/>
          </a:xfrm>
        </p:spPr>
        <p:txBody>
          <a:bodyPr/>
          <a:lstStyle>
            <a:lvl1pPr>
              <a:defRPr sz="2800">
                <a:solidFill>
                  <a:srgbClr val="00206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600" y="1524000"/>
            <a:ext cx="8686800" cy="4525963"/>
          </a:xfrm>
        </p:spPr>
        <p:txBody>
          <a:bodyPr/>
          <a:lstStyle>
            <a:lvl1pPr>
              <a:defRPr b="1">
                <a:solidFill>
                  <a:srgbClr val="002060"/>
                </a:solidFill>
              </a:defRPr>
            </a:lvl1pPr>
            <a:lvl2pPr>
              <a:defRPr b="1">
                <a:solidFill>
                  <a:srgbClr val="002060"/>
                </a:solidFill>
              </a:defRPr>
            </a:lvl2pPr>
            <a:lvl3pPr>
              <a:defRPr b="1">
                <a:solidFill>
                  <a:srgbClr val="002060"/>
                </a:solidFill>
              </a:defRPr>
            </a:lvl3pPr>
            <a:lvl4pPr>
              <a:defRPr b="1">
                <a:solidFill>
                  <a:srgbClr val="002060"/>
                </a:solidFill>
              </a:defRPr>
            </a:lvl4pPr>
            <a:lvl5pPr>
              <a:defRPr b="1">
                <a:solidFill>
                  <a:srgbClr val="00206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p:nvPr>
        </p:nvSpPr>
        <p:spPr>
          <a:xfrm>
            <a:off x="0" y="0"/>
            <a:ext cx="4572000" cy="762000"/>
          </a:xfrm>
          <a:solidFill>
            <a:srgbClr val="C00000"/>
          </a:solidFill>
          <a:ln>
            <a:solidFill>
              <a:srgbClr val="C00000"/>
            </a:solidFill>
          </a:ln>
        </p:spPr>
        <p:txBody>
          <a:bodyPr anchor="ctr"/>
          <a:lstStyle>
            <a:lvl1pPr marL="91440" indent="0">
              <a:buNone/>
              <a:defRPr sz="2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lvl1pPr>
              <a:defRPr>
                <a:solidFill>
                  <a:srgbClr val="C00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5240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3"/>
          <p:cNvSpPr/>
          <p:nvPr userDrawn="1"/>
        </p:nvSpPr>
        <p:spPr>
          <a:xfrm>
            <a:off x="76200" y="152400"/>
            <a:ext cx="8915400" cy="1981200"/>
          </a:xfrm>
          <a:prstGeom prst="roundRect">
            <a:avLst>
              <a:gd name="adj" fmla="val 2854"/>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a typeface="ＭＳ Ｐゴシック" charset="0"/>
              <a:cs typeface="ＭＳ Ｐゴシック" charset="0"/>
            </a:endParaRPr>
          </a:p>
        </p:txBody>
      </p:sp>
      <p:sp>
        <p:nvSpPr>
          <p:cNvPr id="2" name="Title 1"/>
          <p:cNvSpPr>
            <a:spLocks noGrp="1"/>
          </p:cNvSpPr>
          <p:nvPr>
            <p:ph type="title"/>
          </p:nvPr>
        </p:nvSpPr>
        <p:spPr>
          <a:xfrm>
            <a:off x="228600" y="304800"/>
            <a:ext cx="8610600" cy="1362075"/>
          </a:xfrm>
        </p:spPr>
        <p:txBody>
          <a:bodyPr anchor="t"/>
          <a:lstStyle>
            <a:lvl1pPr algn="l">
              <a:defRPr sz="4000" b="1" cap="all">
                <a:solidFill>
                  <a:schemeClr val="bg1"/>
                </a:solidFill>
                <a:latin typeface="Myriad Web Pro"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52400" y="2220913"/>
            <a:ext cx="8839200" cy="1500187"/>
          </a:xfrm>
        </p:spPr>
        <p:txBody>
          <a:bodyPr/>
          <a:lstStyle>
            <a:lvl1pPr marL="0" indent="0" algn="r">
              <a:buNone/>
              <a:defRPr sz="2000">
                <a:solidFill>
                  <a:schemeClr val="tx1">
                    <a:lumMod val="75000"/>
                    <a:lumOff val="25000"/>
                  </a:schemeClr>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sp>
        <p:nvSpPr>
          <p:cNvPr id="4" name="Rounded Rectangle 3"/>
          <p:cNvSpPr/>
          <p:nvPr userDrawn="1"/>
        </p:nvSpPr>
        <p:spPr>
          <a:xfrm>
            <a:off x="76200" y="152400"/>
            <a:ext cx="8915400" cy="1981200"/>
          </a:xfrm>
          <a:prstGeom prst="roundRect">
            <a:avLst>
              <a:gd name="adj" fmla="val 2854"/>
            </a:avLst>
          </a:prstGeom>
          <a:solidFill>
            <a:srgbClr val="E0C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a typeface="ＭＳ Ｐゴシック" charset="0"/>
              <a:cs typeface="ＭＳ Ｐゴシック" charset="0"/>
            </a:endParaRPr>
          </a:p>
        </p:txBody>
      </p:sp>
      <p:sp>
        <p:nvSpPr>
          <p:cNvPr id="2" name="Title 1"/>
          <p:cNvSpPr>
            <a:spLocks noGrp="1"/>
          </p:cNvSpPr>
          <p:nvPr>
            <p:ph type="title"/>
          </p:nvPr>
        </p:nvSpPr>
        <p:spPr>
          <a:xfrm>
            <a:off x="228600" y="304800"/>
            <a:ext cx="8610600" cy="1362075"/>
          </a:xfrm>
        </p:spPr>
        <p:txBody>
          <a:bodyPr anchor="t"/>
          <a:lstStyle>
            <a:lvl1pPr algn="l">
              <a:defRPr sz="4000" b="1" cap="all">
                <a:solidFill>
                  <a:schemeClr val="tx1">
                    <a:lumMod val="65000"/>
                    <a:lumOff val="35000"/>
                  </a:schemeClr>
                </a:solidFill>
                <a:latin typeface="Myriad Web Pro"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52400" y="2220913"/>
            <a:ext cx="8839200" cy="1500187"/>
          </a:xfrm>
        </p:spPr>
        <p:txBody>
          <a:bodyPr/>
          <a:lstStyle>
            <a:lvl1pPr marL="0" indent="0" algn="r">
              <a:buNone/>
              <a:defRPr sz="2000">
                <a:solidFill>
                  <a:schemeClr val="tx1">
                    <a:lumMod val="75000"/>
                    <a:lumOff val="25000"/>
                  </a:schemeClr>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MainPoint">
    <p:spTree>
      <p:nvGrpSpPr>
        <p:cNvPr id="1" name=""/>
        <p:cNvGrpSpPr/>
        <p:nvPr/>
      </p:nvGrpSpPr>
      <p:grpSpPr>
        <a:xfrm>
          <a:off x="0" y="0"/>
          <a:ext cx="0" cy="0"/>
          <a:chOff x="0" y="0"/>
          <a:chExt cx="0" cy="0"/>
        </a:xfrm>
      </p:grpSpPr>
      <p:sp>
        <p:nvSpPr>
          <p:cNvPr id="4" name="Rounded Rectangle 3"/>
          <p:cNvSpPr/>
          <p:nvPr userDrawn="1"/>
        </p:nvSpPr>
        <p:spPr>
          <a:xfrm>
            <a:off x="457200" y="609600"/>
            <a:ext cx="8229600" cy="5943600"/>
          </a:xfrm>
          <a:prstGeom prst="roundRect">
            <a:avLst>
              <a:gd name="adj" fmla="val 2854"/>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a typeface="ＭＳ Ｐゴシック" charset="0"/>
              <a:cs typeface="ＭＳ Ｐゴシック" charset="0"/>
            </a:endParaRPr>
          </a:p>
        </p:txBody>
      </p:sp>
      <p:sp>
        <p:nvSpPr>
          <p:cNvPr id="2" name="Title 1"/>
          <p:cNvSpPr>
            <a:spLocks noGrp="1"/>
          </p:cNvSpPr>
          <p:nvPr>
            <p:ph type="title"/>
          </p:nvPr>
        </p:nvSpPr>
        <p:spPr>
          <a:xfrm>
            <a:off x="533400" y="762000"/>
            <a:ext cx="8001000" cy="1362075"/>
          </a:xfrm>
        </p:spPr>
        <p:txBody>
          <a:bodyPr anchor="t"/>
          <a:lstStyle>
            <a:lvl1pPr algn="l">
              <a:defRPr sz="4000" b="1" cap="all">
                <a:solidFill>
                  <a:schemeClr val="bg1"/>
                </a:solidFill>
                <a:latin typeface="Myriad Web Pro"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533400" y="2438400"/>
            <a:ext cx="8001000" cy="3962400"/>
          </a:xfrm>
        </p:spPr>
        <p:txBody>
          <a:bodyPr/>
          <a:lstStyle>
            <a:lvl1pPr marL="0" indent="0">
              <a:lnSpc>
                <a:spcPct val="100000"/>
              </a:lnSpc>
              <a:spcBef>
                <a:spcPts val="1200"/>
              </a:spcBef>
              <a:buNone/>
              <a:defRPr sz="3200">
                <a:solidFill>
                  <a:schemeClr val="bg1"/>
                </a:solidFill>
                <a:latin typeface="Myriad Pro"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Break-1">
    <p:spTree>
      <p:nvGrpSpPr>
        <p:cNvPr id="1" name=""/>
        <p:cNvGrpSpPr/>
        <p:nvPr/>
      </p:nvGrpSpPr>
      <p:grpSpPr>
        <a:xfrm>
          <a:off x="0" y="0"/>
          <a:ext cx="0" cy="0"/>
          <a:chOff x="0" y="0"/>
          <a:chExt cx="0" cy="0"/>
        </a:xfrm>
      </p:grpSpPr>
      <p:sp>
        <p:nvSpPr>
          <p:cNvPr id="3" name="Rectangle 2"/>
          <p:cNvSpPr/>
          <p:nvPr userDrawn="1"/>
        </p:nvSpPr>
        <p:spPr>
          <a:xfrm>
            <a:off x="76200" y="76200"/>
            <a:ext cx="8961438" cy="6675438"/>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sz="4800" dirty="0">
              <a:solidFill>
                <a:srgbClr val="FFFFFF"/>
              </a:solidFill>
              <a:latin typeface="Myriad Web Pro" charset="0"/>
              <a:ea typeface="ＭＳ Ｐゴシック" charset="0"/>
              <a:cs typeface="ＭＳ Ｐゴシック" charset="0"/>
            </a:endParaRPr>
          </a:p>
        </p:txBody>
      </p:sp>
      <p:sp>
        <p:nvSpPr>
          <p:cNvPr id="4" name="Title 3"/>
          <p:cNvSpPr>
            <a:spLocks noGrp="1"/>
          </p:cNvSpPr>
          <p:nvPr>
            <p:ph type="title"/>
          </p:nvPr>
        </p:nvSpPr>
        <p:spPr>
          <a:xfrm>
            <a:off x="457200" y="762000"/>
            <a:ext cx="8229600" cy="1143000"/>
          </a:xfrm>
        </p:spPr>
        <p:txBody>
          <a:bodyPr/>
          <a:lstStyle>
            <a:lvl1pPr>
              <a:defRPr>
                <a:solidFill>
                  <a:schemeClr val="bg1"/>
                </a:solidFill>
                <a:latin typeface="Myriad Web Pro" pitchFamily="34" charset="0"/>
              </a:defRPr>
            </a:lvl1pPr>
          </a:lstStyle>
          <a:p>
            <a:r>
              <a:rPr lang="en-US" dirty="0" smtClean="0"/>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Quote-1">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a:srcRect b="16164"/>
          <a:stretch>
            <a:fillRect/>
          </a:stretch>
        </p:blipFill>
        <p:spPr bwMode="auto">
          <a:xfrm>
            <a:off x="3581400" y="2762250"/>
            <a:ext cx="5562600" cy="4019550"/>
          </a:xfrm>
          <a:prstGeom prst="rect">
            <a:avLst/>
          </a:prstGeom>
          <a:noFill/>
          <a:ln w="9525">
            <a:noFill/>
            <a:miter lim="800000"/>
            <a:headEnd/>
            <a:tailEnd/>
          </a:ln>
        </p:spPr>
      </p:pic>
      <p:sp>
        <p:nvSpPr>
          <p:cNvPr id="3" name="Text Placeholder 2"/>
          <p:cNvSpPr>
            <a:spLocks noGrp="1"/>
          </p:cNvSpPr>
          <p:nvPr>
            <p:ph type="body" idx="1"/>
          </p:nvPr>
        </p:nvSpPr>
        <p:spPr>
          <a:xfrm>
            <a:off x="152400" y="152400"/>
            <a:ext cx="3352800" cy="6634718"/>
          </a:xfrm>
          <a:solidFill>
            <a:srgbClr val="E0C266"/>
          </a:solidFill>
        </p:spPr>
        <p:txBody>
          <a:bodyPr anchor="ctr"/>
          <a:lstStyle>
            <a:lvl1pPr marL="0" indent="0">
              <a:buNone/>
              <a:defRPr sz="3600" b="1">
                <a:solidFill>
                  <a:schemeClr val="tx1">
                    <a:lumMod val="75000"/>
                    <a:lumOff val="25000"/>
                  </a:schemeClr>
                </a:solidFill>
                <a:latin typeface="Myriad Web Pro"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3581400" y="152400"/>
            <a:ext cx="5486400" cy="2514600"/>
          </a:xfrm>
          <a:solidFill>
            <a:schemeClr val="tx1"/>
          </a:solidFill>
          <a:ln>
            <a:noFill/>
          </a:ln>
        </p:spPr>
        <p:txBody>
          <a:bodyPr/>
          <a:lstStyle>
            <a:lvl1pPr marL="0" indent="0">
              <a:buNone/>
              <a:defRPr sz="3200">
                <a:solidFill>
                  <a:schemeClr val="bg1"/>
                </a:solidFill>
                <a:latin typeface="Myriad Pro Light" pitchFamily="34" charset="0"/>
              </a:defRPr>
            </a:lvl1pPr>
            <a:lvl2pPr marL="457200" indent="0">
              <a:buNone/>
              <a:defRPr sz="3600">
                <a:latin typeface="Myriad Pro Light" pitchFamily="34" charset="0"/>
              </a:defRPr>
            </a:lvl2pPr>
            <a:lvl3pPr marL="914400" indent="0">
              <a:buNone/>
              <a:defRPr sz="3200">
                <a:latin typeface="Myriad Pro Light" pitchFamily="34" charset="0"/>
              </a:defRPr>
            </a:lvl3pPr>
            <a:lvl4pPr marL="1371600" indent="0">
              <a:buNone/>
              <a:defRPr sz="2800">
                <a:latin typeface="Myriad Pro Light" pitchFamily="34" charset="0"/>
              </a:defRPr>
            </a:lvl4pPr>
            <a:lvl5pPr marL="1828800" indent="0">
              <a:buNone/>
              <a:defRPr sz="2800">
                <a:latin typeface="Myriad Pro Light" pitchFamily="34" charset="0"/>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Quote-2">
    <p:spTree>
      <p:nvGrpSpPr>
        <p:cNvPr id="1" name=""/>
        <p:cNvGrpSpPr/>
        <p:nvPr/>
      </p:nvGrpSpPr>
      <p:grpSpPr>
        <a:xfrm>
          <a:off x="0" y="0"/>
          <a:ext cx="0" cy="0"/>
          <a:chOff x="0" y="0"/>
          <a:chExt cx="0" cy="0"/>
        </a:xfrm>
      </p:grpSpPr>
      <p:sp>
        <p:nvSpPr>
          <p:cNvPr id="5" name="Rectangle 4"/>
          <p:cNvSpPr/>
          <p:nvPr userDrawn="1"/>
        </p:nvSpPr>
        <p:spPr>
          <a:xfrm>
            <a:off x="76200" y="76200"/>
            <a:ext cx="9029700" cy="2743200"/>
          </a:xfrm>
          <a:prstGeom prst="rect">
            <a:avLst/>
          </a:prstGeom>
          <a:solidFill>
            <a:srgbClr val="E0C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sz="4800" dirty="0">
              <a:solidFill>
                <a:srgbClr val="FFFFFF"/>
              </a:solidFill>
              <a:latin typeface="Myriad Web Pro" charset="0"/>
              <a:ea typeface="ＭＳ Ｐゴシック" charset="0"/>
              <a:cs typeface="ＭＳ Ｐゴシック" charset="0"/>
            </a:endParaRPr>
          </a:p>
        </p:txBody>
      </p:sp>
      <p:pic>
        <p:nvPicPr>
          <p:cNvPr id="7" name="Picture 2"/>
          <p:cNvPicPr>
            <a:picLocks noChangeAspect="1" noChangeArrowheads="1"/>
          </p:cNvPicPr>
          <p:nvPr userDrawn="1"/>
        </p:nvPicPr>
        <p:blipFill>
          <a:blip r:embed="rId2"/>
          <a:srcRect t="27489"/>
          <a:stretch>
            <a:fillRect/>
          </a:stretch>
        </p:blipFill>
        <p:spPr bwMode="auto">
          <a:xfrm>
            <a:off x="76200" y="2849563"/>
            <a:ext cx="4270375" cy="3951287"/>
          </a:xfrm>
          <a:prstGeom prst="rect">
            <a:avLst/>
          </a:prstGeom>
          <a:noFill/>
          <a:ln w="9525">
            <a:noFill/>
            <a:miter lim="800000"/>
            <a:headEnd/>
            <a:tailEnd/>
          </a:ln>
        </p:spPr>
      </p:pic>
      <p:sp>
        <p:nvSpPr>
          <p:cNvPr id="6" name="Content Placeholder 5"/>
          <p:cNvSpPr>
            <a:spLocks noGrp="1"/>
          </p:cNvSpPr>
          <p:nvPr>
            <p:ph sz="quarter" idx="4"/>
          </p:nvPr>
        </p:nvSpPr>
        <p:spPr>
          <a:xfrm>
            <a:off x="4347162" y="2849880"/>
            <a:ext cx="4751139" cy="3931920"/>
          </a:xfrm>
          <a:solidFill>
            <a:schemeClr val="tx1"/>
          </a:solidFill>
          <a:ln>
            <a:noFill/>
          </a:ln>
        </p:spPr>
        <p:txBody>
          <a:bodyPr/>
          <a:lstStyle>
            <a:lvl1pPr marL="0" indent="0">
              <a:buNone/>
              <a:defRPr sz="3200">
                <a:solidFill>
                  <a:schemeClr val="bg1"/>
                </a:solidFill>
                <a:latin typeface="Myriad Pro Light" pitchFamily="34" charset="0"/>
              </a:defRPr>
            </a:lvl1pPr>
            <a:lvl2pPr marL="457200" indent="0">
              <a:buNone/>
              <a:defRPr sz="3600">
                <a:latin typeface="Myriad Pro Light" pitchFamily="34" charset="0"/>
              </a:defRPr>
            </a:lvl2pPr>
            <a:lvl3pPr marL="914400" indent="0">
              <a:buNone/>
              <a:defRPr sz="3200">
                <a:latin typeface="Myriad Pro Light" pitchFamily="34" charset="0"/>
              </a:defRPr>
            </a:lvl3pPr>
            <a:lvl4pPr marL="1371600" indent="0">
              <a:buNone/>
              <a:defRPr sz="2800">
                <a:latin typeface="Myriad Pro Light" pitchFamily="34" charset="0"/>
              </a:defRPr>
            </a:lvl4pPr>
            <a:lvl5pPr marL="1828800" indent="0">
              <a:buNone/>
              <a:defRPr sz="2800">
                <a:latin typeface="Myriad Pro Light" pitchFamily="34" charset="0"/>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sp>
        <p:nvSpPr>
          <p:cNvPr id="4" name="Title 3"/>
          <p:cNvSpPr>
            <a:spLocks noGrp="1"/>
          </p:cNvSpPr>
          <p:nvPr>
            <p:ph type="title"/>
          </p:nvPr>
        </p:nvSpPr>
        <p:spPr>
          <a:xfrm>
            <a:off x="457200" y="762000"/>
            <a:ext cx="8229600" cy="1143000"/>
          </a:xfrm>
        </p:spPr>
        <p:txBody>
          <a:bodyPr/>
          <a:lstStyle>
            <a:lvl1pPr>
              <a:defRPr>
                <a:latin typeface="Myriad Web Pro" pitchFamily="34" charset="0"/>
              </a:defRPr>
            </a:lvl1pPr>
          </a:lstStyle>
          <a:p>
            <a:r>
              <a:rPr lang="en-US" dirty="0" smtClean="0"/>
              <a:t>Click to edit Master 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ert Text--One-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5" name="TextBox 4"/>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sp>
        <p:nvSpPr>
          <p:cNvPr id="12" name="Text Placeholder 11"/>
          <p:cNvSpPr>
            <a:spLocks noGrp="1"/>
          </p:cNvSpPr>
          <p:nvPr>
            <p:ph type="body" sz="quarter" idx="11"/>
          </p:nvPr>
        </p:nvSpPr>
        <p:spPr>
          <a:xfrm>
            <a:off x="457200" y="1173480"/>
            <a:ext cx="8229599" cy="4846320"/>
          </a:xfrm>
        </p:spPr>
        <p:txBody>
          <a:bodyPr/>
          <a:lstStyle>
            <a:lvl1pPr marL="228600" indent="-228600">
              <a:spcBef>
                <a:spcPts val="1000"/>
              </a:spcBef>
              <a:spcAft>
                <a:spcPts val="600"/>
              </a:spcAft>
              <a:buClr>
                <a:schemeClr val="tx1"/>
              </a:buClr>
              <a:buSzPct val="115000"/>
              <a:defRPr sz="2200" b="1">
                <a:latin typeface="Arial Bold" pitchFamily="34" charset="0"/>
                <a:cs typeface="Arial Bold" pitchFamily="34" charset="0"/>
              </a:defRPr>
            </a:lvl1pPr>
            <a:lvl2pPr marL="457200" indent="-228600">
              <a:spcBef>
                <a:spcPts val="300"/>
              </a:spcBef>
              <a:spcAft>
                <a:spcPts val="300"/>
              </a:spcAft>
              <a:buClr>
                <a:schemeClr val="tx1"/>
              </a:buClr>
              <a:defRPr sz="1600" b="1">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pic>
        <p:nvPicPr>
          <p:cNvPr id="6" name="Picture 5" descr="CIRE logo.jpg"/>
          <p:cNvPicPr>
            <a:picLocks noChangeAspect="1"/>
          </p:cNvPicPr>
          <p:nvPr userDrawn="1"/>
        </p:nvPicPr>
        <p:blipFill>
          <a:blip r:embed="rId2"/>
          <a:stretch>
            <a:fillRect/>
          </a:stretch>
        </p:blipFill>
        <p:spPr>
          <a:xfrm>
            <a:off x="232120" y="6206128"/>
            <a:ext cx="1539512" cy="568724"/>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Quote-2">
    <p:spTree>
      <p:nvGrpSpPr>
        <p:cNvPr id="1" name=""/>
        <p:cNvGrpSpPr/>
        <p:nvPr/>
      </p:nvGrpSpPr>
      <p:grpSpPr>
        <a:xfrm>
          <a:off x="0" y="0"/>
          <a:ext cx="0" cy="0"/>
          <a:chOff x="0" y="0"/>
          <a:chExt cx="0" cy="0"/>
        </a:xfrm>
      </p:grpSpPr>
      <p:sp>
        <p:nvSpPr>
          <p:cNvPr id="5" name="Rectangle 4"/>
          <p:cNvSpPr/>
          <p:nvPr userDrawn="1"/>
        </p:nvSpPr>
        <p:spPr>
          <a:xfrm>
            <a:off x="76200" y="76200"/>
            <a:ext cx="9029700" cy="2743200"/>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sz="4800" dirty="0">
              <a:solidFill>
                <a:srgbClr val="FFFFFF"/>
              </a:solidFill>
              <a:latin typeface="Myriad Web Pro" charset="0"/>
              <a:ea typeface="ＭＳ Ｐゴシック" charset="0"/>
              <a:cs typeface="ＭＳ Ｐゴシック" charset="0"/>
            </a:endParaRPr>
          </a:p>
        </p:txBody>
      </p:sp>
      <p:pic>
        <p:nvPicPr>
          <p:cNvPr id="7" name="Picture 2"/>
          <p:cNvPicPr>
            <a:picLocks noChangeAspect="1" noChangeArrowheads="1"/>
          </p:cNvPicPr>
          <p:nvPr userDrawn="1"/>
        </p:nvPicPr>
        <p:blipFill>
          <a:blip r:embed="rId2"/>
          <a:srcRect t="27489"/>
          <a:stretch>
            <a:fillRect/>
          </a:stretch>
        </p:blipFill>
        <p:spPr bwMode="auto">
          <a:xfrm>
            <a:off x="76200" y="2849563"/>
            <a:ext cx="4270375" cy="3951287"/>
          </a:xfrm>
          <a:prstGeom prst="rect">
            <a:avLst/>
          </a:prstGeom>
          <a:noFill/>
          <a:ln w="9525">
            <a:noFill/>
            <a:miter lim="800000"/>
            <a:headEnd/>
            <a:tailEnd/>
          </a:ln>
        </p:spPr>
      </p:pic>
      <p:sp>
        <p:nvSpPr>
          <p:cNvPr id="6" name="Content Placeholder 5"/>
          <p:cNvSpPr>
            <a:spLocks noGrp="1"/>
          </p:cNvSpPr>
          <p:nvPr>
            <p:ph sz="quarter" idx="4"/>
          </p:nvPr>
        </p:nvSpPr>
        <p:spPr>
          <a:xfrm>
            <a:off x="4347162" y="2849880"/>
            <a:ext cx="4751139" cy="3931920"/>
          </a:xfrm>
          <a:solidFill>
            <a:schemeClr val="tx1"/>
          </a:solidFill>
          <a:ln>
            <a:noFill/>
          </a:ln>
        </p:spPr>
        <p:txBody>
          <a:bodyPr/>
          <a:lstStyle>
            <a:lvl1pPr marL="0" indent="0">
              <a:buNone/>
              <a:defRPr sz="3200">
                <a:solidFill>
                  <a:schemeClr val="bg1"/>
                </a:solidFill>
                <a:latin typeface="Myriad Pro Light" pitchFamily="34" charset="0"/>
              </a:defRPr>
            </a:lvl1pPr>
            <a:lvl2pPr marL="457200" indent="0">
              <a:buNone/>
              <a:defRPr sz="3600">
                <a:latin typeface="Myriad Pro Light" pitchFamily="34" charset="0"/>
              </a:defRPr>
            </a:lvl2pPr>
            <a:lvl3pPr marL="914400" indent="0">
              <a:buNone/>
              <a:defRPr sz="3200">
                <a:latin typeface="Myriad Pro Light" pitchFamily="34" charset="0"/>
              </a:defRPr>
            </a:lvl3pPr>
            <a:lvl4pPr marL="1371600" indent="0">
              <a:buNone/>
              <a:defRPr sz="2800">
                <a:latin typeface="Myriad Pro Light" pitchFamily="34" charset="0"/>
              </a:defRPr>
            </a:lvl4pPr>
            <a:lvl5pPr marL="1828800" indent="0">
              <a:buNone/>
              <a:defRPr sz="2800">
                <a:latin typeface="Myriad Pro Light" pitchFamily="34" charset="0"/>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sp>
        <p:nvSpPr>
          <p:cNvPr id="4" name="Title 3"/>
          <p:cNvSpPr>
            <a:spLocks noGrp="1"/>
          </p:cNvSpPr>
          <p:nvPr>
            <p:ph type="title"/>
          </p:nvPr>
        </p:nvSpPr>
        <p:spPr>
          <a:xfrm>
            <a:off x="457200" y="762000"/>
            <a:ext cx="8229600" cy="1143000"/>
          </a:xfrm>
        </p:spPr>
        <p:txBody>
          <a:bodyPr/>
          <a:lstStyle>
            <a:lvl1pPr>
              <a:defRPr>
                <a:solidFill>
                  <a:schemeClr val="bg1"/>
                </a:solidFill>
                <a:latin typeface="Myriad Web Pro" pitchFamily="34" charset="0"/>
              </a:defRPr>
            </a:lvl1pPr>
          </a:lstStyle>
          <a:p>
            <a:r>
              <a:rPr lang="en-US" dirty="0" smtClean="0"/>
              <a:t>Click to edit Master title style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C00000"/>
                </a:solidFill>
              </a:defRPr>
            </a:lvl1pPr>
          </a:lstStyle>
          <a:p>
            <a:r>
              <a:rPr lang="en-US" dirty="0" smtClean="0"/>
              <a:t>Click to edit Master title style</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1">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Blank2">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Quote">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Blank with logo">
    <p:spTree>
      <p:nvGrpSpPr>
        <p:cNvPr id="1" name=""/>
        <p:cNvGrpSpPr/>
        <p:nvPr/>
      </p:nvGrpSpPr>
      <p:grpSpPr>
        <a:xfrm>
          <a:off x="0" y="0"/>
          <a:ext cx="0" cy="0"/>
          <a:chOff x="0" y="0"/>
          <a:chExt cx="0" cy="0"/>
        </a:xfrm>
      </p:grpSpPr>
      <p:pic>
        <p:nvPicPr>
          <p:cNvPr id="2" name="Picture 9" descr="logo-sisep.png"/>
          <p:cNvPicPr>
            <a:picLocks noChangeAspect="1"/>
          </p:cNvPicPr>
          <p:nvPr userDrawn="1"/>
        </p:nvPicPr>
        <p:blipFill>
          <a:blip r:embed="rId2"/>
          <a:srcRect/>
          <a:stretch>
            <a:fillRect/>
          </a:stretch>
        </p:blipFill>
        <p:spPr bwMode="auto">
          <a:xfrm>
            <a:off x="0" y="6281738"/>
            <a:ext cx="1638300" cy="576262"/>
          </a:xfrm>
          <a:prstGeom prst="rect">
            <a:avLst/>
          </a:prstGeom>
          <a:noFill/>
          <a:ln w="9525">
            <a:noFill/>
            <a:miter lim="800000"/>
            <a:headEnd/>
            <a:tailEnd/>
          </a:ln>
        </p:spPr>
      </p:pic>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676400" y="304800"/>
            <a:ext cx="6400800" cy="10207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676400" y="1600200"/>
            <a:ext cx="7010400" cy="4525963"/>
          </a:xfrm>
        </p:spPr>
        <p:txBody>
          <a:bodyPr>
            <a:normAutofit/>
          </a:bodyPr>
          <a:lstStyle/>
          <a:p>
            <a:pPr lvl="0"/>
            <a:endParaRPr lang="en-US" noProof="0" dirty="0"/>
          </a:p>
        </p:txBody>
      </p:sp>
    </p:spTree>
  </p:cSld>
  <p:clrMapOvr>
    <a:masterClrMapping/>
  </p:clrMapOvr>
  <p:transition spd="med">
    <p:wipe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ert Text--Two-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sp>
        <p:nvSpPr>
          <p:cNvPr id="6" name="Text Placeholder 11"/>
          <p:cNvSpPr>
            <a:spLocks noGrp="1"/>
          </p:cNvSpPr>
          <p:nvPr>
            <p:ph type="body" sz="quarter" idx="11"/>
          </p:nvPr>
        </p:nvSpPr>
        <p:spPr>
          <a:xfrm>
            <a:off x="457200" y="1642188"/>
            <a:ext cx="4021493" cy="4273420"/>
          </a:xfrm>
        </p:spPr>
        <p:txBody>
          <a:bodyPr/>
          <a:lstStyle>
            <a:lvl1pPr marL="228600" indent="-228600">
              <a:spcBef>
                <a:spcPts val="1000"/>
              </a:spcBef>
              <a:spcAft>
                <a:spcPts val="600"/>
              </a:spcAft>
              <a:buClr>
                <a:schemeClr val="tx1"/>
              </a:buClr>
              <a:buSzPct val="115000"/>
              <a:defRPr sz="1600" b="1">
                <a:latin typeface="Arial Bold" pitchFamily="34" charset="0"/>
                <a:cs typeface="Arial Bold" pitchFamily="34" charset="0"/>
              </a:defRPr>
            </a:lvl1pPr>
            <a:lvl2pPr marL="457200" indent="-228600">
              <a:spcBef>
                <a:spcPts val="300"/>
              </a:spcBef>
              <a:spcAft>
                <a:spcPts val="300"/>
              </a:spcAft>
              <a:buClr>
                <a:schemeClr val="tx1"/>
              </a:buClr>
              <a:defRPr sz="1600">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sp>
        <p:nvSpPr>
          <p:cNvPr id="8" name="Text Placeholder 11"/>
          <p:cNvSpPr>
            <a:spLocks noGrp="1"/>
          </p:cNvSpPr>
          <p:nvPr>
            <p:ph type="body" sz="quarter" idx="13"/>
          </p:nvPr>
        </p:nvSpPr>
        <p:spPr>
          <a:xfrm>
            <a:off x="4702624" y="1642188"/>
            <a:ext cx="3984175" cy="4273420"/>
          </a:xfrm>
        </p:spPr>
        <p:txBody>
          <a:bodyPr/>
          <a:lstStyle>
            <a:lvl1pPr marL="228600" indent="-228600">
              <a:spcBef>
                <a:spcPts val="1000"/>
              </a:spcBef>
              <a:spcAft>
                <a:spcPts val="600"/>
              </a:spcAft>
              <a:buClr>
                <a:schemeClr val="tx1"/>
              </a:buClr>
              <a:buSzPct val="115000"/>
              <a:defRPr sz="1600" b="1">
                <a:latin typeface="Arial Bold" pitchFamily="34" charset="0"/>
                <a:cs typeface="Arial Bold" pitchFamily="34" charset="0"/>
              </a:defRPr>
            </a:lvl1pPr>
            <a:lvl2pPr marL="457200" indent="-228600">
              <a:spcBef>
                <a:spcPts val="300"/>
              </a:spcBef>
              <a:spcAft>
                <a:spcPts val="300"/>
              </a:spcAft>
              <a:buClr>
                <a:schemeClr val="tx1"/>
              </a:buClr>
              <a:defRPr sz="1600">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sp>
        <p:nvSpPr>
          <p:cNvPr id="7" name="Text Placeholder 2"/>
          <p:cNvSpPr>
            <a:spLocks noGrp="1"/>
          </p:cNvSpPr>
          <p:nvPr userDrawn="1">
            <p:ph type="body" sz="quarter" idx="10"/>
          </p:nvPr>
        </p:nvSpPr>
        <p:spPr>
          <a:xfrm>
            <a:off x="457199" y="1166813"/>
            <a:ext cx="4021495" cy="475375"/>
          </a:xfrm>
        </p:spPr>
        <p:txBody>
          <a:bodyPr>
            <a:normAutofit/>
          </a:bodyPr>
          <a:lstStyle>
            <a:lvl1pPr marL="0" indent="0">
              <a:spcBef>
                <a:spcPts val="0"/>
              </a:spcBef>
              <a:buNone/>
              <a:defRPr sz="1800">
                <a:solidFill>
                  <a:schemeClr val="tx1"/>
                </a:solidFill>
                <a:latin typeface="Arial Black" pitchFamily="34" charset="0"/>
              </a:defRPr>
            </a:lvl1pPr>
          </a:lstStyle>
          <a:p>
            <a:pPr lvl="0"/>
            <a:r>
              <a:rPr lang="en-US" smtClean="0"/>
              <a:t>Click to edit Master text styles</a:t>
            </a:r>
          </a:p>
        </p:txBody>
      </p:sp>
      <p:sp>
        <p:nvSpPr>
          <p:cNvPr id="9" name="Text Placeholder 4"/>
          <p:cNvSpPr>
            <a:spLocks noGrp="1"/>
          </p:cNvSpPr>
          <p:nvPr userDrawn="1">
            <p:ph type="body" sz="quarter" idx="12"/>
          </p:nvPr>
        </p:nvSpPr>
        <p:spPr>
          <a:xfrm>
            <a:off x="4702624" y="1166813"/>
            <a:ext cx="3984175" cy="475375"/>
          </a:xfrm>
        </p:spPr>
        <p:txBody>
          <a:bodyPr>
            <a:normAutofit/>
          </a:bodyPr>
          <a:lstStyle>
            <a:lvl1pPr marL="0" indent="0">
              <a:spcBef>
                <a:spcPts val="0"/>
              </a:spcBef>
              <a:buNone/>
              <a:defRPr sz="1800">
                <a:solidFill>
                  <a:schemeClr val="tx1"/>
                </a:solidFill>
                <a:latin typeface="Arial Black" pitchFamily="34" charset="0"/>
              </a:defRPr>
            </a:lvl1pPr>
          </a:lstStyle>
          <a:p>
            <a:pPr lvl="0"/>
            <a:r>
              <a:rPr lang="en-US" smtClean="0"/>
              <a:t>Click to edit Master text styles</a:t>
            </a:r>
          </a:p>
        </p:txBody>
      </p:sp>
      <p:pic>
        <p:nvPicPr>
          <p:cNvPr id="11" name="Picture 10" descr="CIRE logo.jpg"/>
          <p:cNvPicPr>
            <a:picLocks noChangeAspect="1"/>
          </p:cNvPicPr>
          <p:nvPr userDrawn="1"/>
        </p:nvPicPr>
        <p:blipFill>
          <a:blip r:embed="rId2"/>
          <a:stretch>
            <a:fillRect/>
          </a:stretch>
        </p:blipFill>
        <p:spPr>
          <a:xfrm>
            <a:off x="232120" y="6206128"/>
            <a:ext cx="1539512" cy="568724"/>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lvl1pPr>
              <a:defRPr>
                <a:solidFill>
                  <a:srgbClr val="C00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5240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6" name="Straight Connector 5"/>
          <p:cNvCxnSpPr/>
          <p:nvPr userDrawn="1"/>
        </p:nvCxnSpPr>
        <p:spPr>
          <a:xfrm>
            <a:off x="4419600" y="762000"/>
            <a:ext cx="47244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0" y="0"/>
            <a:ext cx="4572000" cy="762000"/>
          </a:xfrm>
        </p:spPr>
        <p:txBody>
          <a:bodyPr/>
          <a:lstStyle>
            <a:lvl1pPr>
              <a:defRPr sz="2800">
                <a:solidFill>
                  <a:schemeClr val="tx1">
                    <a:lumMod val="65000"/>
                    <a:lumOff val="3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600" y="1524000"/>
            <a:ext cx="8686800" cy="4525963"/>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p:nvPr>
        </p:nvSpPr>
        <p:spPr>
          <a:xfrm>
            <a:off x="0" y="0"/>
            <a:ext cx="4495800" cy="762000"/>
          </a:xfrm>
          <a:solidFill>
            <a:srgbClr val="C00000"/>
          </a:solidFill>
          <a:ln>
            <a:solidFill>
              <a:srgbClr val="C00000"/>
            </a:solidFill>
          </a:ln>
        </p:spPr>
        <p:txBody>
          <a:bodyPr anchor="ctr"/>
          <a:lstStyle>
            <a:lvl1pPr marL="0" indent="0">
              <a:buNone/>
              <a:defRPr sz="2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3"/>
          <p:cNvSpPr/>
          <p:nvPr userDrawn="1"/>
        </p:nvSpPr>
        <p:spPr>
          <a:xfrm>
            <a:off x="76200" y="152400"/>
            <a:ext cx="8915400" cy="1981200"/>
          </a:xfrm>
          <a:prstGeom prst="roundRect">
            <a:avLst>
              <a:gd name="adj" fmla="val 2854"/>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2" name="Title 1"/>
          <p:cNvSpPr>
            <a:spLocks noGrp="1"/>
          </p:cNvSpPr>
          <p:nvPr>
            <p:ph type="title"/>
          </p:nvPr>
        </p:nvSpPr>
        <p:spPr>
          <a:xfrm>
            <a:off x="228600" y="304800"/>
            <a:ext cx="8610600" cy="1362075"/>
          </a:xfrm>
        </p:spPr>
        <p:txBody>
          <a:bodyPr anchor="t"/>
          <a:lstStyle>
            <a:lvl1pPr algn="l">
              <a:defRPr sz="4000" b="1" cap="all">
                <a:solidFill>
                  <a:schemeClr val="bg1"/>
                </a:solidFill>
                <a:latin typeface="Myriad Web Pro"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52400" y="2220913"/>
            <a:ext cx="8839200" cy="1500187"/>
          </a:xfrm>
        </p:spPr>
        <p:txBody>
          <a:bodyPr/>
          <a:lstStyle>
            <a:lvl1pPr marL="0" indent="0" algn="r">
              <a:buNone/>
              <a:defRPr sz="2000">
                <a:solidFill>
                  <a:schemeClr val="tx1">
                    <a:lumMod val="75000"/>
                    <a:lumOff val="25000"/>
                  </a:schemeClr>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sp>
        <p:nvSpPr>
          <p:cNvPr id="4" name="Rounded Rectangle 3"/>
          <p:cNvSpPr/>
          <p:nvPr userDrawn="1"/>
        </p:nvSpPr>
        <p:spPr>
          <a:xfrm>
            <a:off x="76200" y="152400"/>
            <a:ext cx="8915400" cy="1981200"/>
          </a:xfrm>
          <a:prstGeom prst="roundRect">
            <a:avLst>
              <a:gd name="adj" fmla="val 2854"/>
            </a:avLst>
          </a:prstGeom>
          <a:solidFill>
            <a:srgbClr val="E0C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2" name="Title 1"/>
          <p:cNvSpPr>
            <a:spLocks noGrp="1"/>
          </p:cNvSpPr>
          <p:nvPr>
            <p:ph type="title"/>
          </p:nvPr>
        </p:nvSpPr>
        <p:spPr>
          <a:xfrm>
            <a:off x="228600" y="304800"/>
            <a:ext cx="8610600" cy="1362075"/>
          </a:xfrm>
        </p:spPr>
        <p:txBody>
          <a:bodyPr anchor="t"/>
          <a:lstStyle>
            <a:lvl1pPr algn="l">
              <a:defRPr sz="4000" b="1" cap="all">
                <a:solidFill>
                  <a:schemeClr val="tx1">
                    <a:lumMod val="65000"/>
                    <a:lumOff val="35000"/>
                  </a:schemeClr>
                </a:solidFill>
                <a:latin typeface="Myriad Web Pro"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52400" y="2220913"/>
            <a:ext cx="8839200" cy="1500187"/>
          </a:xfrm>
        </p:spPr>
        <p:txBody>
          <a:bodyPr/>
          <a:lstStyle>
            <a:lvl1pPr marL="0" indent="0" algn="r">
              <a:buNone/>
              <a:defRPr sz="2000">
                <a:solidFill>
                  <a:schemeClr val="tx1">
                    <a:lumMod val="75000"/>
                    <a:lumOff val="25000"/>
                  </a:schemeClr>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MainPoint">
    <p:spTree>
      <p:nvGrpSpPr>
        <p:cNvPr id="1" name=""/>
        <p:cNvGrpSpPr/>
        <p:nvPr/>
      </p:nvGrpSpPr>
      <p:grpSpPr>
        <a:xfrm>
          <a:off x="0" y="0"/>
          <a:ext cx="0" cy="0"/>
          <a:chOff x="0" y="0"/>
          <a:chExt cx="0" cy="0"/>
        </a:xfrm>
      </p:grpSpPr>
      <p:sp>
        <p:nvSpPr>
          <p:cNvPr id="4" name="Rounded Rectangle 3"/>
          <p:cNvSpPr/>
          <p:nvPr userDrawn="1"/>
        </p:nvSpPr>
        <p:spPr>
          <a:xfrm>
            <a:off x="457200" y="609600"/>
            <a:ext cx="8229600" cy="5943600"/>
          </a:xfrm>
          <a:prstGeom prst="roundRect">
            <a:avLst>
              <a:gd name="adj" fmla="val 2854"/>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pic>
        <p:nvPicPr>
          <p:cNvPr id="5" name="Picture 2"/>
          <p:cNvPicPr>
            <a:picLocks noChangeAspect="1" noChangeArrowheads="1"/>
          </p:cNvPicPr>
          <p:nvPr userDrawn="1"/>
        </p:nvPicPr>
        <p:blipFill>
          <a:blip r:embed="rId2"/>
          <a:srcRect/>
          <a:stretch>
            <a:fillRect/>
          </a:stretch>
        </p:blipFill>
        <p:spPr bwMode="auto">
          <a:xfrm>
            <a:off x="76200" y="76200"/>
            <a:ext cx="898525" cy="457200"/>
          </a:xfrm>
          <a:prstGeom prst="rect">
            <a:avLst/>
          </a:prstGeom>
          <a:noFill/>
          <a:ln w="9525">
            <a:noFill/>
            <a:miter lim="800000"/>
            <a:headEnd/>
            <a:tailEnd/>
          </a:ln>
        </p:spPr>
      </p:pic>
      <p:sp>
        <p:nvSpPr>
          <p:cNvPr id="2" name="Title 1"/>
          <p:cNvSpPr>
            <a:spLocks noGrp="1"/>
          </p:cNvSpPr>
          <p:nvPr>
            <p:ph type="title"/>
          </p:nvPr>
        </p:nvSpPr>
        <p:spPr>
          <a:xfrm>
            <a:off x="533400" y="762000"/>
            <a:ext cx="8001000" cy="1362075"/>
          </a:xfrm>
        </p:spPr>
        <p:txBody>
          <a:bodyPr anchor="t"/>
          <a:lstStyle>
            <a:lvl1pPr algn="l">
              <a:defRPr sz="4000" b="1" cap="all">
                <a:solidFill>
                  <a:schemeClr val="bg1"/>
                </a:solidFill>
                <a:latin typeface="Myriad Web Pro"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533400" y="2438400"/>
            <a:ext cx="8001000" cy="3962400"/>
          </a:xfrm>
        </p:spPr>
        <p:txBody>
          <a:bodyPr/>
          <a:lstStyle>
            <a:lvl1pPr marL="0" indent="0">
              <a:lnSpc>
                <a:spcPct val="100000"/>
              </a:lnSpc>
              <a:spcBef>
                <a:spcPts val="1200"/>
              </a:spcBef>
              <a:buNone/>
              <a:defRPr sz="3200">
                <a:solidFill>
                  <a:schemeClr val="bg1"/>
                </a:solidFill>
                <a:latin typeface="Myriad Pro"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Break-1">
    <p:spTree>
      <p:nvGrpSpPr>
        <p:cNvPr id="1" name=""/>
        <p:cNvGrpSpPr/>
        <p:nvPr/>
      </p:nvGrpSpPr>
      <p:grpSpPr>
        <a:xfrm>
          <a:off x="0" y="0"/>
          <a:ext cx="0" cy="0"/>
          <a:chOff x="0" y="0"/>
          <a:chExt cx="0" cy="0"/>
        </a:xfrm>
      </p:grpSpPr>
      <p:sp>
        <p:nvSpPr>
          <p:cNvPr id="3" name="Rectangle 2"/>
          <p:cNvSpPr/>
          <p:nvPr userDrawn="1"/>
        </p:nvSpPr>
        <p:spPr>
          <a:xfrm>
            <a:off x="76200" y="76200"/>
            <a:ext cx="9029700" cy="6705600"/>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sz="4800" dirty="0">
              <a:solidFill>
                <a:srgbClr val="FFFFFF"/>
              </a:solidFill>
              <a:latin typeface="Myriad Web Pro" pitchFamily="34" charset="0"/>
            </a:endParaRPr>
          </a:p>
        </p:txBody>
      </p:sp>
      <p:sp>
        <p:nvSpPr>
          <p:cNvPr id="4" name="Title 3"/>
          <p:cNvSpPr>
            <a:spLocks noGrp="1"/>
          </p:cNvSpPr>
          <p:nvPr>
            <p:ph type="title"/>
          </p:nvPr>
        </p:nvSpPr>
        <p:spPr>
          <a:xfrm>
            <a:off x="457200" y="762000"/>
            <a:ext cx="8229600" cy="1143000"/>
          </a:xfrm>
        </p:spPr>
        <p:txBody>
          <a:bodyPr/>
          <a:lstStyle>
            <a:lvl1pPr>
              <a:defRPr>
                <a:solidFill>
                  <a:schemeClr val="bg1"/>
                </a:solidFill>
                <a:latin typeface="Myriad Web Pro" pitchFamily="34" charset="0"/>
              </a:defRPr>
            </a:lvl1pPr>
          </a:lstStyle>
          <a:p>
            <a:r>
              <a:rPr lang="en-US" dirty="0" smtClean="0"/>
              <a:t>Click to edit Master title style</a:t>
            </a:r>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Quote-1">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a:srcRect b="16164"/>
          <a:stretch>
            <a:fillRect/>
          </a:stretch>
        </p:blipFill>
        <p:spPr bwMode="auto">
          <a:xfrm>
            <a:off x="3581400" y="2762250"/>
            <a:ext cx="5562600" cy="4019550"/>
          </a:xfrm>
          <a:prstGeom prst="rect">
            <a:avLst/>
          </a:prstGeom>
          <a:noFill/>
          <a:ln w="9525">
            <a:noFill/>
            <a:miter lim="800000"/>
            <a:headEnd/>
            <a:tailEnd/>
          </a:ln>
        </p:spPr>
      </p:pic>
      <p:sp>
        <p:nvSpPr>
          <p:cNvPr id="3" name="Text Placeholder 2"/>
          <p:cNvSpPr>
            <a:spLocks noGrp="1"/>
          </p:cNvSpPr>
          <p:nvPr>
            <p:ph type="body" idx="1"/>
          </p:nvPr>
        </p:nvSpPr>
        <p:spPr>
          <a:xfrm>
            <a:off x="152400" y="152400"/>
            <a:ext cx="3352800" cy="6634718"/>
          </a:xfrm>
          <a:solidFill>
            <a:srgbClr val="E0C266"/>
          </a:solidFill>
        </p:spPr>
        <p:txBody>
          <a:bodyPr anchor="ctr"/>
          <a:lstStyle>
            <a:lvl1pPr marL="0" indent="0">
              <a:buNone/>
              <a:defRPr sz="3600" b="1">
                <a:solidFill>
                  <a:schemeClr val="tx1">
                    <a:lumMod val="75000"/>
                    <a:lumOff val="25000"/>
                  </a:schemeClr>
                </a:solidFill>
                <a:latin typeface="Myriad Web Pro"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3581400" y="152400"/>
            <a:ext cx="5486400" cy="2514600"/>
          </a:xfrm>
          <a:solidFill>
            <a:schemeClr val="tx1"/>
          </a:solidFill>
          <a:ln>
            <a:noFill/>
          </a:ln>
        </p:spPr>
        <p:txBody>
          <a:bodyPr/>
          <a:lstStyle>
            <a:lvl1pPr marL="0" indent="0">
              <a:buNone/>
              <a:defRPr sz="3200">
                <a:solidFill>
                  <a:schemeClr val="bg1"/>
                </a:solidFill>
                <a:latin typeface="Myriad Pro Light" pitchFamily="34" charset="0"/>
              </a:defRPr>
            </a:lvl1pPr>
            <a:lvl2pPr marL="457200" indent="0">
              <a:buNone/>
              <a:defRPr sz="3600">
                <a:latin typeface="Myriad Pro Light" pitchFamily="34" charset="0"/>
              </a:defRPr>
            </a:lvl2pPr>
            <a:lvl3pPr marL="914400" indent="0">
              <a:buNone/>
              <a:defRPr sz="3200">
                <a:latin typeface="Myriad Pro Light" pitchFamily="34" charset="0"/>
              </a:defRPr>
            </a:lvl3pPr>
            <a:lvl4pPr marL="1371600" indent="0">
              <a:buNone/>
              <a:defRPr sz="2800">
                <a:latin typeface="Myriad Pro Light" pitchFamily="34" charset="0"/>
              </a:defRPr>
            </a:lvl4pPr>
            <a:lvl5pPr marL="1828800" indent="0">
              <a:buNone/>
              <a:defRPr sz="2800">
                <a:latin typeface="Myriad Pro Light" pitchFamily="34" charset="0"/>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Quote-2">
    <p:spTree>
      <p:nvGrpSpPr>
        <p:cNvPr id="1" name=""/>
        <p:cNvGrpSpPr/>
        <p:nvPr/>
      </p:nvGrpSpPr>
      <p:grpSpPr>
        <a:xfrm>
          <a:off x="0" y="0"/>
          <a:ext cx="0" cy="0"/>
          <a:chOff x="0" y="0"/>
          <a:chExt cx="0" cy="0"/>
        </a:xfrm>
      </p:grpSpPr>
      <p:sp>
        <p:nvSpPr>
          <p:cNvPr id="5" name="Rectangle 4"/>
          <p:cNvSpPr/>
          <p:nvPr userDrawn="1"/>
        </p:nvSpPr>
        <p:spPr>
          <a:xfrm>
            <a:off x="76200" y="76200"/>
            <a:ext cx="9029700" cy="2743200"/>
          </a:xfrm>
          <a:prstGeom prst="rect">
            <a:avLst/>
          </a:prstGeom>
          <a:solidFill>
            <a:srgbClr val="E0C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sz="4800" dirty="0">
              <a:solidFill>
                <a:srgbClr val="FFFFFF"/>
              </a:solidFill>
              <a:latin typeface="Myriad Web Pro" pitchFamily="34" charset="0"/>
            </a:endParaRPr>
          </a:p>
        </p:txBody>
      </p:sp>
      <p:pic>
        <p:nvPicPr>
          <p:cNvPr id="7" name="Picture 2"/>
          <p:cNvPicPr>
            <a:picLocks noChangeAspect="1" noChangeArrowheads="1"/>
          </p:cNvPicPr>
          <p:nvPr userDrawn="1"/>
        </p:nvPicPr>
        <p:blipFill>
          <a:blip r:embed="rId2"/>
          <a:srcRect t="27489"/>
          <a:stretch>
            <a:fillRect/>
          </a:stretch>
        </p:blipFill>
        <p:spPr bwMode="auto">
          <a:xfrm>
            <a:off x="76200" y="2849563"/>
            <a:ext cx="4270375" cy="3951287"/>
          </a:xfrm>
          <a:prstGeom prst="rect">
            <a:avLst/>
          </a:prstGeom>
          <a:noFill/>
          <a:ln w="9525">
            <a:noFill/>
            <a:miter lim="800000"/>
            <a:headEnd/>
            <a:tailEnd/>
          </a:ln>
        </p:spPr>
      </p:pic>
      <p:sp>
        <p:nvSpPr>
          <p:cNvPr id="6" name="Content Placeholder 5"/>
          <p:cNvSpPr>
            <a:spLocks noGrp="1"/>
          </p:cNvSpPr>
          <p:nvPr>
            <p:ph sz="quarter" idx="4"/>
          </p:nvPr>
        </p:nvSpPr>
        <p:spPr>
          <a:xfrm>
            <a:off x="4347162" y="2849880"/>
            <a:ext cx="4751139" cy="3931920"/>
          </a:xfrm>
          <a:solidFill>
            <a:schemeClr val="tx1"/>
          </a:solidFill>
          <a:ln>
            <a:noFill/>
          </a:ln>
        </p:spPr>
        <p:txBody>
          <a:bodyPr/>
          <a:lstStyle>
            <a:lvl1pPr marL="0" indent="0">
              <a:buNone/>
              <a:defRPr sz="3200">
                <a:solidFill>
                  <a:schemeClr val="bg1"/>
                </a:solidFill>
                <a:latin typeface="Myriad Pro Light" pitchFamily="34" charset="0"/>
              </a:defRPr>
            </a:lvl1pPr>
            <a:lvl2pPr marL="457200" indent="0">
              <a:buNone/>
              <a:defRPr sz="3600">
                <a:latin typeface="Myriad Pro Light" pitchFamily="34" charset="0"/>
              </a:defRPr>
            </a:lvl2pPr>
            <a:lvl3pPr marL="914400" indent="0">
              <a:buNone/>
              <a:defRPr sz="3200">
                <a:latin typeface="Myriad Pro Light" pitchFamily="34" charset="0"/>
              </a:defRPr>
            </a:lvl3pPr>
            <a:lvl4pPr marL="1371600" indent="0">
              <a:buNone/>
              <a:defRPr sz="2800">
                <a:latin typeface="Myriad Pro Light" pitchFamily="34" charset="0"/>
              </a:defRPr>
            </a:lvl4pPr>
            <a:lvl5pPr marL="1828800" indent="0">
              <a:buNone/>
              <a:defRPr sz="2800">
                <a:latin typeface="Myriad Pro Light" pitchFamily="34" charset="0"/>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sp>
        <p:nvSpPr>
          <p:cNvPr id="4" name="Title 3"/>
          <p:cNvSpPr>
            <a:spLocks noGrp="1"/>
          </p:cNvSpPr>
          <p:nvPr>
            <p:ph type="title"/>
          </p:nvPr>
        </p:nvSpPr>
        <p:spPr>
          <a:xfrm>
            <a:off x="457200" y="762000"/>
            <a:ext cx="8229600" cy="1143000"/>
          </a:xfrm>
        </p:spPr>
        <p:txBody>
          <a:bodyPr/>
          <a:lstStyle>
            <a:lvl1pPr>
              <a:defRPr>
                <a:latin typeface="Myriad Web Pro" pitchFamily="34" charset="0"/>
              </a:defRPr>
            </a:lvl1pPr>
          </a:lstStyle>
          <a:p>
            <a:r>
              <a:rPr lang="en-US" dirty="0" smtClean="0"/>
              <a:t>Click to edit Master title style</a:t>
            </a:r>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Quote-2">
    <p:spTree>
      <p:nvGrpSpPr>
        <p:cNvPr id="1" name=""/>
        <p:cNvGrpSpPr/>
        <p:nvPr/>
      </p:nvGrpSpPr>
      <p:grpSpPr>
        <a:xfrm>
          <a:off x="0" y="0"/>
          <a:ext cx="0" cy="0"/>
          <a:chOff x="0" y="0"/>
          <a:chExt cx="0" cy="0"/>
        </a:xfrm>
      </p:grpSpPr>
      <p:sp>
        <p:nvSpPr>
          <p:cNvPr id="5" name="Rectangle 4"/>
          <p:cNvSpPr/>
          <p:nvPr userDrawn="1"/>
        </p:nvSpPr>
        <p:spPr>
          <a:xfrm>
            <a:off x="76200" y="76200"/>
            <a:ext cx="9029700" cy="2743200"/>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sz="4800" dirty="0">
              <a:solidFill>
                <a:srgbClr val="FFFFFF"/>
              </a:solidFill>
              <a:latin typeface="Myriad Web Pro" pitchFamily="34" charset="0"/>
            </a:endParaRPr>
          </a:p>
        </p:txBody>
      </p:sp>
      <p:pic>
        <p:nvPicPr>
          <p:cNvPr id="7" name="Picture 2"/>
          <p:cNvPicPr>
            <a:picLocks noChangeAspect="1" noChangeArrowheads="1"/>
          </p:cNvPicPr>
          <p:nvPr userDrawn="1"/>
        </p:nvPicPr>
        <p:blipFill>
          <a:blip r:embed="rId2"/>
          <a:srcRect t="27489"/>
          <a:stretch>
            <a:fillRect/>
          </a:stretch>
        </p:blipFill>
        <p:spPr bwMode="auto">
          <a:xfrm>
            <a:off x="76200" y="2849563"/>
            <a:ext cx="4270375" cy="3951287"/>
          </a:xfrm>
          <a:prstGeom prst="rect">
            <a:avLst/>
          </a:prstGeom>
          <a:noFill/>
          <a:ln w="9525">
            <a:noFill/>
            <a:miter lim="800000"/>
            <a:headEnd/>
            <a:tailEnd/>
          </a:ln>
        </p:spPr>
      </p:pic>
      <p:sp>
        <p:nvSpPr>
          <p:cNvPr id="6" name="Content Placeholder 5"/>
          <p:cNvSpPr>
            <a:spLocks noGrp="1"/>
          </p:cNvSpPr>
          <p:nvPr>
            <p:ph sz="quarter" idx="4"/>
          </p:nvPr>
        </p:nvSpPr>
        <p:spPr>
          <a:xfrm>
            <a:off x="4347162" y="2849880"/>
            <a:ext cx="4751139" cy="3931920"/>
          </a:xfrm>
          <a:solidFill>
            <a:schemeClr val="tx1"/>
          </a:solidFill>
          <a:ln>
            <a:noFill/>
          </a:ln>
        </p:spPr>
        <p:txBody>
          <a:bodyPr/>
          <a:lstStyle>
            <a:lvl1pPr marL="0" indent="0">
              <a:buNone/>
              <a:defRPr sz="3200">
                <a:solidFill>
                  <a:schemeClr val="bg1"/>
                </a:solidFill>
                <a:latin typeface="Myriad Pro Light" pitchFamily="34" charset="0"/>
              </a:defRPr>
            </a:lvl1pPr>
            <a:lvl2pPr marL="457200" indent="0">
              <a:buNone/>
              <a:defRPr sz="3600">
                <a:latin typeface="Myriad Pro Light" pitchFamily="34" charset="0"/>
              </a:defRPr>
            </a:lvl2pPr>
            <a:lvl3pPr marL="914400" indent="0">
              <a:buNone/>
              <a:defRPr sz="3200">
                <a:latin typeface="Myriad Pro Light" pitchFamily="34" charset="0"/>
              </a:defRPr>
            </a:lvl3pPr>
            <a:lvl4pPr marL="1371600" indent="0">
              <a:buNone/>
              <a:defRPr sz="2800">
                <a:latin typeface="Myriad Pro Light" pitchFamily="34" charset="0"/>
              </a:defRPr>
            </a:lvl4pPr>
            <a:lvl5pPr marL="1828800" indent="0">
              <a:buNone/>
              <a:defRPr sz="2800">
                <a:latin typeface="Myriad Pro Light" pitchFamily="34" charset="0"/>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sp>
        <p:nvSpPr>
          <p:cNvPr id="4" name="Title 3"/>
          <p:cNvSpPr>
            <a:spLocks noGrp="1"/>
          </p:cNvSpPr>
          <p:nvPr>
            <p:ph type="title"/>
          </p:nvPr>
        </p:nvSpPr>
        <p:spPr>
          <a:xfrm>
            <a:off x="457200" y="762000"/>
            <a:ext cx="8229600" cy="1143000"/>
          </a:xfrm>
        </p:spPr>
        <p:txBody>
          <a:bodyPr/>
          <a:lstStyle>
            <a:lvl1pPr>
              <a:defRPr>
                <a:solidFill>
                  <a:schemeClr val="bg1"/>
                </a:solidFill>
                <a:latin typeface="Myriad Web Pro" pitchFamily="34" charset="0"/>
              </a:defRPr>
            </a:lvl1pPr>
          </a:lstStyle>
          <a:p>
            <a:r>
              <a:rPr lang="en-US" dirty="0"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22313" y="2206888"/>
            <a:ext cx="7772400" cy="1500187"/>
          </a:xfrm>
        </p:spPr>
        <p:txBody>
          <a:bodyPr anchor="ctr">
            <a:normAutofit/>
          </a:bodyPr>
          <a:lstStyle>
            <a:lvl1pPr marL="0" indent="0" algn="ctr">
              <a:buNone/>
              <a:defRPr sz="2800" baseline="0">
                <a:solidFill>
                  <a:schemeClr val="tx1"/>
                </a:solidFill>
                <a:latin typeface="Arial Blac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Section Slide</a:t>
            </a:r>
          </a:p>
        </p:txBody>
      </p:sp>
      <p:sp>
        <p:nvSpPr>
          <p:cNvPr id="5" name="TextBox 4"/>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pic>
        <p:nvPicPr>
          <p:cNvPr id="7" name="Picture 6" descr="CIRE logo.jpg"/>
          <p:cNvPicPr>
            <a:picLocks noChangeAspect="1"/>
          </p:cNvPicPr>
          <p:nvPr userDrawn="1"/>
        </p:nvPicPr>
        <p:blipFill>
          <a:blip r:embed="rId2"/>
          <a:stretch>
            <a:fillRect/>
          </a:stretch>
        </p:blipFill>
        <p:spPr>
          <a:xfrm>
            <a:off x="232120" y="6206128"/>
            <a:ext cx="1539512" cy="568724"/>
          </a:xfrm>
          <a:prstGeom prst="rect">
            <a:avLst/>
          </a:prstGeom>
        </p:spPr>
      </p:pic>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C00000"/>
                </a:solidFill>
              </a:defRPr>
            </a:lvl1pPr>
          </a:lstStyle>
          <a:p>
            <a:r>
              <a:rPr lang="en-US" dirty="0" smtClean="0"/>
              <a:t>Click to edit Master title style</a:t>
            </a:r>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1">
    <p:spTree>
      <p:nvGrpSpPr>
        <p:cNvPr id="1" name=""/>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Blank2">
    <p:spTree>
      <p:nvGrpSpPr>
        <p:cNvPr id="1" name=""/>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Quote">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676400" y="304800"/>
            <a:ext cx="6400800" cy="10207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676400" y="1600200"/>
            <a:ext cx="7010400" cy="4525963"/>
          </a:xfrm>
        </p:spPr>
        <p:txBody>
          <a:bodyPr/>
          <a:lstStyle/>
          <a:p>
            <a:pPr lvl="0"/>
            <a:endParaRPr lang="en-US" noProof="0" dirty="0"/>
          </a:p>
        </p:txBody>
      </p:sp>
    </p:spTree>
  </p:cSld>
  <p:clrMapOvr>
    <a:masterClrMapping/>
  </p:clrMapOvr>
  <p:transition>
    <p:wipe dir="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2_SubSection">
    <p:spTree>
      <p:nvGrpSpPr>
        <p:cNvPr id="1" name=""/>
        <p:cNvGrpSpPr/>
        <p:nvPr/>
      </p:nvGrpSpPr>
      <p:grpSpPr>
        <a:xfrm>
          <a:off x="0" y="0"/>
          <a:ext cx="0" cy="0"/>
          <a:chOff x="0" y="0"/>
          <a:chExt cx="0" cy="0"/>
        </a:xfrm>
      </p:grpSpPr>
      <p:cxnSp>
        <p:nvCxnSpPr>
          <p:cNvPr id="6" name="Straight Connector 5"/>
          <p:cNvCxnSpPr/>
          <p:nvPr userDrawn="1"/>
        </p:nvCxnSpPr>
        <p:spPr>
          <a:xfrm>
            <a:off x="3200400" y="914400"/>
            <a:ext cx="59436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userDrawn="1"/>
        </p:nvSpPr>
        <p:spPr>
          <a:xfrm>
            <a:off x="1676400" y="6248400"/>
            <a:ext cx="7467600" cy="609600"/>
          </a:xfrm>
          <a:prstGeom prst="rect">
            <a:avLst/>
          </a:prstGeom>
          <a:gradFill flip="none" rotWithShape="1">
            <a:gsLst>
              <a:gs pos="0">
                <a:schemeClr val="bg1"/>
              </a:gs>
              <a:gs pos="50000">
                <a:schemeClr val="tx1">
                  <a:lumMod val="50000"/>
                  <a:lumOff val="50000"/>
                  <a:shade val="67500"/>
                  <a:satMod val="115000"/>
                </a:schemeClr>
              </a:gs>
              <a:gs pos="100000">
                <a:schemeClr val="tx1">
                  <a:lumMod val="50000"/>
                  <a:lumOff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pic>
        <p:nvPicPr>
          <p:cNvPr id="8" name="Picture 9" descr="C:\Documents and Settings\reid\Desktop\UNCFPGwhite.png"/>
          <p:cNvPicPr>
            <a:picLocks noChangeAspect="1" noChangeArrowheads="1"/>
          </p:cNvPicPr>
          <p:nvPr userDrawn="1"/>
        </p:nvPicPr>
        <p:blipFill>
          <a:blip r:embed="rId2"/>
          <a:srcRect/>
          <a:stretch>
            <a:fillRect/>
          </a:stretch>
        </p:blipFill>
        <p:spPr bwMode="auto">
          <a:xfrm>
            <a:off x="6127750" y="6324600"/>
            <a:ext cx="2940050" cy="457200"/>
          </a:xfrm>
          <a:prstGeom prst="rect">
            <a:avLst/>
          </a:prstGeom>
          <a:noFill/>
          <a:ln w="9525">
            <a:noFill/>
            <a:miter lim="800000"/>
            <a:headEnd/>
            <a:tailEnd/>
          </a:ln>
        </p:spPr>
      </p:pic>
      <p:cxnSp>
        <p:nvCxnSpPr>
          <p:cNvPr id="9" name="Straight Connector 8"/>
          <p:cNvCxnSpPr/>
          <p:nvPr userDrawn="1"/>
        </p:nvCxnSpPr>
        <p:spPr>
          <a:xfrm>
            <a:off x="0" y="6248400"/>
            <a:ext cx="9144000" cy="0"/>
          </a:xfrm>
          <a:prstGeom prst="line">
            <a:avLst/>
          </a:prstGeom>
          <a:ln w="31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17" descr="logo-sisep.png"/>
          <p:cNvPicPr>
            <a:picLocks noChangeAspect="1"/>
          </p:cNvPicPr>
          <p:nvPr userDrawn="1"/>
        </p:nvPicPr>
        <p:blipFill>
          <a:blip r:embed="rId3"/>
          <a:srcRect/>
          <a:stretch>
            <a:fillRect/>
          </a:stretch>
        </p:blipFill>
        <p:spPr bwMode="auto">
          <a:xfrm>
            <a:off x="0" y="6281738"/>
            <a:ext cx="1638300" cy="576262"/>
          </a:xfrm>
          <a:prstGeom prst="rect">
            <a:avLst/>
          </a:prstGeom>
          <a:noFill/>
          <a:ln w="9525">
            <a:noFill/>
            <a:miter lim="800000"/>
            <a:headEnd/>
            <a:tailEnd/>
          </a:ln>
        </p:spPr>
      </p:pic>
      <p:sp>
        <p:nvSpPr>
          <p:cNvPr id="2" name="Title 1"/>
          <p:cNvSpPr>
            <a:spLocks noGrp="1"/>
          </p:cNvSpPr>
          <p:nvPr>
            <p:ph type="title"/>
          </p:nvPr>
        </p:nvSpPr>
        <p:spPr>
          <a:xfrm>
            <a:off x="3352800" y="0"/>
            <a:ext cx="5791200" cy="914400"/>
          </a:xfrm>
        </p:spPr>
        <p:txBody>
          <a:bodyPr/>
          <a:lstStyle>
            <a:lvl1pPr>
              <a:defRPr sz="3200">
                <a:solidFill>
                  <a:schemeClr val="tx1"/>
                </a:solidFill>
                <a:latin typeface="Calibri" pitchFamily="34" charset="0"/>
                <a:cs typeface="Calibri"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3200400" y="1143000"/>
            <a:ext cx="5867400" cy="5029200"/>
          </a:xfrm>
        </p:spPr>
        <p:txBody>
          <a:bodyPr/>
          <a:lstStyle>
            <a:lvl1pPr>
              <a:defRPr b="1">
                <a:solidFill>
                  <a:schemeClr val="tx1">
                    <a:lumMod val="65000"/>
                    <a:lumOff val="35000"/>
                  </a:schemeClr>
                </a:solidFill>
                <a:latin typeface="Calibri" pitchFamily="34" charset="0"/>
                <a:cs typeface="Calibri" pitchFamily="34" charset="0"/>
              </a:defRPr>
            </a:lvl1pPr>
            <a:lvl2pPr>
              <a:defRPr>
                <a:solidFill>
                  <a:schemeClr val="tx1">
                    <a:lumMod val="65000"/>
                    <a:lumOff val="35000"/>
                  </a:schemeClr>
                </a:solidFill>
                <a:latin typeface="Calibri" pitchFamily="34" charset="0"/>
                <a:cs typeface="Calibri" pitchFamily="34" charset="0"/>
              </a:defRPr>
            </a:lvl2pPr>
            <a:lvl3pPr>
              <a:defRPr>
                <a:solidFill>
                  <a:schemeClr val="tx1">
                    <a:lumMod val="65000"/>
                    <a:lumOff val="35000"/>
                  </a:schemeClr>
                </a:solidFill>
                <a:latin typeface="Calibri" pitchFamily="34" charset="0"/>
                <a:cs typeface="Calibri" pitchFamily="34" charset="0"/>
              </a:defRPr>
            </a:lvl3pPr>
            <a:lvl4pPr>
              <a:defRPr>
                <a:solidFill>
                  <a:schemeClr val="tx1">
                    <a:lumMod val="65000"/>
                    <a:lumOff val="35000"/>
                  </a:schemeClr>
                </a:solidFill>
                <a:latin typeface="Calibri" pitchFamily="34" charset="0"/>
                <a:cs typeface="Calibri" pitchFamily="34" charset="0"/>
              </a:defRPr>
            </a:lvl4pPr>
            <a:lvl5pPr>
              <a:defRPr>
                <a:solidFill>
                  <a:schemeClr val="tx1">
                    <a:lumMod val="65000"/>
                    <a:lumOff val="35000"/>
                  </a:schemeClr>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p:nvPr>
        </p:nvSpPr>
        <p:spPr>
          <a:xfrm>
            <a:off x="0" y="0"/>
            <a:ext cx="3200400" cy="914400"/>
          </a:xfrm>
          <a:solidFill>
            <a:schemeClr val="accent6">
              <a:lumMod val="75000"/>
            </a:schemeClr>
          </a:solidFill>
          <a:ln>
            <a:solidFill>
              <a:schemeClr val="accent6">
                <a:lumMod val="75000"/>
              </a:schemeClr>
            </a:solidFill>
          </a:ln>
        </p:spPr>
        <p:txBody>
          <a:bodyPr anchor="ctr"/>
          <a:lstStyle>
            <a:lvl1pPr marL="91440" indent="0">
              <a:buNone/>
              <a:defRPr sz="2400" b="1">
                <a:solidFill>
                  <a:schemeClr val="bg1"/>
                </a:solidFill>
                <a:latin typeface="Calibri" pitchFamily="34" charset="0"/>
                <a:cs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endParaRPr lang="en-US" dirty="0"/>
          </a:p>
        </p:txBody>
      </p:sp>
      <p:sp>
        <p:nvSpPr>
          <p:cNvPr id="11" name="Text Placeholder 3"/>
          <p:cNvSpPr>
            <a:spLocks noGrp="1"/>
          </p:cNvSpPr>
          <p:nvPr>
            <p:ph type="body" sz="half" idx="2"/>
          </p:nvPr>
        </p:nvSpPr>
        <p:spPr>
          <a:xfrm>
            <a:off x="115887" y="1143000"/>
            <a:ext cx="3008313" cy="5029200"/>
          </a:xfrm>
        </p:spPr>
        <p:txBody>
          <a:bodyPr/>
          <a:lstStyle>
            <a:lvl1pPr marL="0" indent="0">
              <a:buNone/>
              <a:defRPr sz="1600">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686800" cy="5034999"/>
          </a:xfrm>
        </p:spPr>
        <p:txBody>
          <a:bodyPr/>
          <a:lstStyle>
            <a:lvl1pPr>
              <a:buClr>
                <a:schemeClr val="bg1">
                  <a:lumMod val="65000"/>
                </a:schemeClr>
              </a:buCl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5" name="Title 4"/>
          <p:cNvSpPr>
            <a:spLocks noGrp="1"/>
          </p:cNvSpPr>
          <p:nvPr>
            <p:ph type="title"/>
          </p:nvPr>
        </p:nvSpPr>
        <p:spPr>
          <a:xfrm>
            <a:off x="228600" y="228600"/>
            <a:ext cx="8686800" cy="838200"/>
          </a:xfrm>
        </p:spPr>
        <p:txBody>
          <a:bodyPr/>
          <a:lstStyle/>
          <a:p>
            <a:r>
              <a:rPr lang="en-US" dirty="0" smtClean="0"/>
              <a:t>Click to edit Master title style</a:t>
            </a:r>
            <a:endParaRPr lang="en-US" dirty="0"/>
          </a:p>
        </p:txBody>
      </p:sp>
      <p:sp>
        <p:nvSpPr>
          <p:cNvPr id="4" name="Rectangle 5"/>
          <p:cNvSpPr>
            <a:spLocks noGrp="1" noChangeArrowheads="1"/>
          </p:cNvSpPr>
          <p:nvPr>
            <p:ph type="sldNum" sz="quarter" idx="10"/>
          </p:nvPr>
        </p:nvSpPr>
        <p:spPr>
          <a:xfrm>
            <a:off x="7467600" y="6360562"/>
            <a:ext cx="1481137" cy="268838"/>
          </a:xfrm>
          <a:prstGeom prst="rect">
            <a:avLst/>
          </a:prstGeom>
          <a:ln/>
        </p:spPr>
        <p:txBody>
          <a:bodyPr/>
          <a:lstStyle>
            <a:lvl1pPr>
              <a:defRPr sz="1200"/>
            </a:lvl1pPr>
          </a:lstStyle>
          <a:p>
            <a:pPr algn="r" defTabSz="914400" fontAlgn="base">
              <a:spcBef>
                <a:spcPct val="0"/>
              </a:spcBef>
              <a:spcAft>
                <a:spcPct val="0"/>
              </a:spcAft>
              <a:defRPr/>
            </a:pPr>
            <a:fld id="{CACD2C7B-EAE4-4E48-AEBE-5917317F5AAA}" type="slidenum">
              <a:rPr lang="en-US" smtClean="0">
                <a:solidFill>
                  <a:prstClr val="black"/>
                </a:solidFill>
                <a:cs typeface="Arial" charset="0"/>
              </a:rPr>
              <a:pPr algn="r" defTabSz="914400" fontAlgn="base">
                <a:spcBef>
                  <a:spcPct val="0"/>
                </a:spcBef>
                <a:spcAft>
                  <a:spcPct val="0"/>
                </a:spcAft>
                <a:defRPr/>
              </a:pPr>
              <a:t>‹#›</a:t>
            </a:fld>
            <a:endParaRPr lang="en-US" dirty="0">
              <a:solidFill>
                <a:prstClr val="black"/>
              </a:solidFill>
              <a:cs typeface="Arial" charset="0"/>
            </a:endParaRPr>
          </a:p>
        </p:txBody>
      </p:sp>
      <p:sp>
        <p:nvSpPr>
          <p:cNvPr id="6" name="Rectangle 5"/>
          <p:cNvSpPr/>
          <p:nvPr userDrawn="1"/>
        </p:nvSpPr>
        <p:spPr bwMode="auto">
          <a:xfrm>
            <a:off x="152400" y="152400"/>
            <a:ext cx="8839200" cy="6553200"/>
          </a:xfrm>
          <a:prstGeom prst="rect">
            <a:avLst/>
          </a:prstGeom>
          <a:noFill/>
          <a:ln w="38100" cap="flat" cmpd="sng" algn="ctr">
            <a:solidFill>
              <a:srgbClr val="F9D83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914400" eaLnBrk="0" fontAlgn="base" hangingPunct="0">
              <a:spcBef>
                <a:spcPct val="0"/>
              </a:spcBef>
              <a:spcAft>
                <a:spcPct val="0"/>
              </a:spcAft>
              <a:buSzPct val="85000"/>
              <a:buFont typeface="Monotype Sorts" pitchFamily="2" charset="2"/>
              <a:buNone/>
            </a:pPr>
            <a:endParaRPr lang="en-US" sz="1600" b="1" dirty="0" smtClean="0">
              <a:solidFill>
                <a:prstClr val="white"/>
              </a:solidFill>
              <a:latin typeface="Arial Narrow" pitchFamily="34" charset="0"/>
              <a:cs typeface="Arial" charset="0"/>
            </a:endParaRPr>
          </a:p>
        </p:txBody>
      </p:sp>
      <p:cxnSp>
        <p:nvCxnSpPr>
          <p:cNvPr id="7" name="Straight Connector 6"/>
          <p:cNvCxnSpPr/>
          <p:nvPr userDrawn="1"/>
        </p:nvCxnSpPr>
        <p:spPr bwMode="auto">
          <a:xfrm>
            <a:off x="0" y="1066800"/>
            <a:ext cx="9144000" cy="0"/>
          </a:xfrm>
          <a:prstGeom prst="line">
            <a:avLst/>
          </a:prstGeom>
          <a:solidFill>
            <a:srgbClr val="6666FF"/>
          </a:solidFill>
          <a:ln w="19050" cap="flat" cmpd="sng" algn="ctr">
            <a:solidFill>
              <a:srgbClr val="164182"/>
            </a:solidFill>
            <a:prstDash val="solid"/>
            <a:round/>
            <a:headEnd type="none" w="med" len="med"/>
            <a:tailEnd type="none"/>
          </a:ln>
          <a:effectLst/>
        </p:spPr>
      </p:cxnSp>
      <p:pic>
        <p:nvPicPr>
          <p:cNvPr id="3074"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8600" y="6177999"/>
            <a:ext cx="1292225"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McK Disclaimer"/>
          <p:cNvSpPr>
            <a:spLocks noChangeArrowheads="1"/>
          </p:cNvSpPr>
          <p:nvPr userDrawn="1">
            <p:custDataLst>
              <p:tags r:id="rId1"/>
            </p:custDataLst>
          </p:nvPr>
        </p:nvSpPr>
        <p:spPr bwMode="gray">
          <a:xfrm>
            <a:off x="1600200" y="6324600"/>
            <a:ext cx="6227762" cy="338554"/>
          </a:xfrm>
          <a:prstGeom prst="rect">
            <a:avLst/>
          </a:prstGeom>
          <a:noFill/>
          <a:ln>
            <a:noFill/>
          </a:ln>
          <a:extLst/>
        </p:spPr>
        <p:txBody>
          <a:bodyPr wrap="square" lIns="0" tIns="0" rIns="0" bIns="0" anchor="b">
            <a:spAutoFit/>
          </a:bodyPr>
          <a:lstStyle/>
          <a:p>
            <a:pPr defTabSz="820738" eaLnBrk="0" fontAlgn="base" hangingPunct="0">
              <a:spcBef>
                <a:spcPct val="0"/>
              </a:spcBef>
              <a:spcAft>
                <a:spcPct val="0"/>
              </a:spcAft>
              <a:defRPr/>
            </a:pPr>
            <a:r>
              <a:rPr lang="en-US" sz="800" i="1" dirty="0">
                <a:solidFill>
                  <a:srgbClr val="000000"/>
                </a:solidFill>
                <a:latin typeface="Tms Rmn" charset="0"/>
                <a:ea typeface="ＭＳ Ｐゴシック" charset="0"/>
                <a:cs typeface="Tms Rmn" charset="0"/>
              </a:rPr>
              <a:t>INFORMATION NOT RELEASABLE TO THE PUBLIC UNLESS AUTHORIZED BY LAW:</a:t>
            </a:r>
          </a:p>
          <a:p>
            <a:pPr defTabSz="820738" eaLnBrk="0" fontAlgn="base" hangingPunct="0">
              <a:spcBef>
                <a:spcPct val="0"/>
              </a:spcBef>
              <a:spcAft>
                <a:spcPct val="0"/>
              </a:spcAft>
              <a:defRPr/>
            </a:pPr>
            <a:r>
              <a:rPr lang="en-US" sz="700" i="1" dirty="0">
                <a:solidFill>
                  <a:srgbClr val="000000"/>
                </a:solidFill>
                <a:latin typeface="Tms Rmn" charset="0"/>
                <a:ea typeface="ＭＳ Ｐゴシック" charset="0"/>
                <a:cs typeface="Tms Rmn" charset="0"/>
              </a:rPr>
              <a:t>This information has not been publicly disclosed and may be privileged and confidential.  It is for internal government use only and must not be disseminated, distributed, or copied to persons not authorized to receive the information.  Unauthorized disclosure may result in prosecution to the full extent of the law.</a:t>
            </a:r>
          </a:p>
        </p:txBody>
      </p:sp>
    </p:spTree>
    <p:extLst>
      <p:ext uri="{BB962C8B-B14F-4D97-AF65-F5344CB8AC3E}">
        <p14:creationId xmlns:p14="http://schemas.microsoft.com/office/powerpoint/2010/main" val="3268655979"/>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 name="Picture 1" descr="bg.jpg"/>
          <p:cNvPicPr>
            <a:picLocks noChangeAspect="1"/>
          </p:cNvPicPr>
          <p:nvPr userDrawn="1"/>
        </p:nvPicPr>
        <p:blipFill rotWithShape="1">
          <a:blip r:embed="rId3" cstate="print">
            <a:extLst>
              <a:ext uri="{28A0092B-C50C-407E-A947-70E740481C1C}">
                <a14:useLocalDpi xmlns:a14="http://schemas.microsoft.com/office/drawing/2010/main" val="0"/>
              </a:ext>
            </a:extLst>
          </a:blip>
          <a:srcRect t="24620"/>
          <a:stretch/>
        </p:blipFill>
        <p:spPr>
          <a:xfrm>
            <a:off x="0" y="1688432"/>
            <a:ext cx="9144000" cy="5169568"/>
          </a:xfrm>
          <a:prstGeom prst="rect">
            <a:avLst/>
          </a:prstGeom>
        </p:spPr>
      </p:pic>
      <p:sp>
        <p:nvSpPr>
          <p:cNvPr id="92515" name="Rectangle 1379"/>
          <p:cNvSpPr>
            <a:spLocks noGrp="1" noChangeArrowheads="1"/>
          </p:cNvSpPr>
          <p:nvPr>
            <p:ph type="ctrTitle" sz="quarter" hasCustomPrompt="1"/>
          </p:nvPr>
        </p:nvSpPr>
        <p:spPr>
          <a:xfrm>
            <a:off x="685800" y="3377624"/>
            <a:ext cx="7772400" cy="584776"/>
          </a:xfrm>
          <a:ln w="12700"/>
        </p:spPr>
        <p:txBody>
          <a:bodyPr lIns="91440" tIns="45720" rIns="91440" bIns="45720" anchor="ctr">
            <a:spAutoFit/>
          </a:bodyPr>
          <a:lstStyle>
            <a:lvl1pPr algn="ctr">
              <a:lnSpc>
                <a:spcPct val="100000"/>
              </a:lnSpc>
              <a:defRPr sz="3200" b="0">
                <a:latin typeface="Times"/>
                <a:cs typeface="Times"/>
              </a:defRPr>
            </a:lvl1pPr>
          </a:lstStyle>
          <a:p>
            <a:r>
              <a:rPr lang="en-US" dirty="0" smtClean="0"/>
              <a:t>CLICK TO EDIT MASTER TITLE STYLE</a:t>
            </a:r>
            <a:endParaRPr lang="en-US" dirty="0"/>
          </a:p>
        </p:txBody>
      </p:sp>
      <p:sp>
        <p:nvSpPr>
          <p:cNvPr id="92516" name="Rectangle 1380"/>
          <p:cNvSpPr>
            <a:spLocks noGrp="1" noChangeArrowheads="1"/>
          </p:cNvSpPr>
          <p:nvPr>
            <p:ph type="subTitle" sz="quarter" idx="1"/>
          </p:nvPr>
        </p:nvSpPr>
        <p:spPr>
          <a:xfrm>
            <a:off x="1371600" y="4445913"/>
            <a:ext cx="6400800" cy="430887"/>
          </a:xfrm>
          <a:ln w="12700"/>
        </p:spPr>
        <p:txBody>
          <a:bodyPr lIns="91440" tIns="45720" rIns="91440" bIns="45720" anchor="ctr">
            <a:spAutoFit/>
          </a:bodyPr>
          <a:lstStyle>
            <a:lvl1pPr marL="0" indent="0" algn="ctr">
              <a:buFont typeface="Wingdings" pitchFamily="2" charset="2"/>
              <a:buNone/>
              <a:defRPr sz="2200" b="0">
                <a:solidFill>
                  <a:srgbClr val="443B0A"/>
                </a:solidFill>
                <a:latin typeface="Times"/>
                <a:cs typeface="Times"/>
              </a:defRPr>
            </a:lvl1pPr>
          </a:lstStyle>
          <a:p>
            <a:r>
              <a:rPr lang="en-US" dirty="0" smtClean="0"/>
              <a:t>Click to edit Master subtitle style</a:t>
            </a:r>
            <a:endParaRPr lang="en-US" dirty="0"/>
          </a:p>
        </p:txBody>
      </p:sp>
      <p:sp>
        <p:nvSpPr>
          <p:cNvPr id="9" name="Rectangle 8"/>
          <p:cNvSpPr/>
          <p:nvPr userDrawn="1"/>
        </p:nvSpPr>
        <p:spPr bwMode="auto">
          <a:xfrm>
            <a:off x="152400" y="152400"/>
            <a:ext cx="8839200" cy="6553200"/>
          </a:xfrm>
          <a:prstGeom prst="rect">
            <a:avLst/>
          </a:prstGeom>
          <a:noFill/>
          <a:ln w="38100" cap="flat" cmpd="sng" algn="ctr">
            <a:solidFill>
              <a:srgbClr val="F9D83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914400" eaLnBrk="0" fontAlgn="base" hangingPunct="0">
              <a:spcBef>
                <a:spcPct val="0"/>
              </a:spcBef>
              <a:spcAft>
                <a:spcPct val="0"/>
              </a:spcAft>
              <a:buSzPct val="85000"/>
              <a:buFont typeface="Monotype Sorts" pitchFamily="2" charset="2"/>
              <a:buNone/>
            </a:pPr>
            <a:endParaRPr lang="en-US" sz="1600" b="1" dirty="0" smtClean="0">
              <a:solidFill>
                <a:prstClr val="white"/>
              </a:solidFill>
              <a:latin typeface="Arial Narrow" pitchFamily="34" charset="0"/>
              <a:cs typeface="Arial" charset="0"/>
            </a:endParaRPr>
          </a:p>
        </p:txBody>
      </p:sp>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139440" y="532433"/>
            <a:ext cx="2651760" cy="915367"/>
          </a:xfrm>
          <a:prstGeom prst="rect">
            <a:avLst/>
          </a:prstGeom>
        </p:spPr>
      </p:pic>
      <p:sp>
        <p:nvSpPr>
          <p:cNvPr id="7" name="McK Disclaimer"/>
          <p:cNvSpPr>
            <a:spLocks noChangeArrowheads="1"/>
          </p:cNvSpPr>
          <p:nvPr userDrawn="1">
            <p:custDataLst>
              <p:tags r:id="rId1"/>
            </p:custDataLst>
          </p:nvPr>
        </p:nvSpPr>
        <p:spPr bwMode="gray">
          <a:xfrm>
            <a:off x="1371600" y="6324600"/>
            <a:ext cx="6477000" cy="338554"/>
          </a:xfrm>
          <a:prstGeom prst="rect">
            <a:avLst/>
          </a:prstGeom>
          <a:noFill/>
          <a:ln>
            <a:noFill/>
          </a:ln>
          <a:extLst/>
        </p:spPr>
        <p:txBody>
          <a:bodyPr wrap="square" lIns="0" tIns="0" rIns="0" bIns="0" anchor="b">
            <a:spAutoFit/>
          </a:bodyPr>
          <a:lstStyle/>
          <a:p>
            <a:pPr algn="ctr" defTabSz="820738" eaLnBrk="0" fontAlgn="base" hangingPunct="0">
              <a:spcBef>
                <a:spcPct val="0"/>
              </a:spcBef>
              <a:spcAft>
                <a:spcPct val="0"/>
              </a:spcAft>
              <a:defRPr/>
            </a:pPr>
            <a:r>
              <a:rPr lang="en-US" sz="800" i="1" dirty="0">
                <a:solidFill>
                  <a:srgbClr val="000000"/>
                </a:solidFill>
                <a:latin typeface="Tms Rmn" charset="0"/>
                <a:ea typeface="ＭＳ Ｐゴシック" charset="0"/>
                <a:cs typeface="Tms Rmn" charset="0"/>
              </a:rPr>
              <a:t>INFORMATION NOT RELEASABLE TO THE PUBLIC UNLESS AUTHORIZED BY LAW:</a:t>
            </a:r>
          </a:p>
          <a:p>
            <a:pPr algn="ctr" defTabSz="820738" eaLnBrk="0" fontAlgn="base" hangingPunct="0">
              <a:spcBef>
                <a:spcPct val="0"/>
              </a:spcBef>
              <a:spcAft>
                <a:spcPct val="0"/>
              </a:spcAft>
              <a:defRPr/>
            </a:pPr>
            <a:r>
              <a:rPr lang="en-US" sz="700" i="1" dirty="0">
                <a:solidFill>
                  <a:srgbClr val="000000"/>
                </a:solidFill>
                <a:latin typeface="Tms Rmn" charset="0"/>
                <a:ea typeface="ＭＳ Ｐゴシック" charset="0"/>
                <a:cs typeface="Tms Rmn" charset="0"/>
              </a:rPr>
              <a:t>This information has not been publicly disclosed and may be privileged and confidential.  It is for internal government use only and must not be disseminated, distributed, or copied to persons not authorized to receive the information.  Unauthorized disclosure may result in prosecution to the full extent of the law.</a:t>
            </a:r>
          </a:p>
        </p:txBody>
      </p:sp>
    </p:spTree>
    <p:extLst>
      <p:ext uri="{BB962C8B-B14F-4D97-AF65-F5344CB8AC3E}">
        <p14:creationId xmlns:p14="http://schemas.microsoft.com/office/powerpoint/2010/main" val="367967232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solidFill>
                  <a:schemeClr val="tx1"/>
                </a:solidFill>
              </a:defRPr>
            </a:lvl1pPr>
          </a:lstStyle>
          <a:p>
            <a:r>
              <a:rPr lang="en-US" dirty="0" smtClean="0"/>
              <a:t>Table Title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sp>
        <p:nvSpPr>
          <p:cNvPr id="8" name="Text Placeholder 7"/>
          <p:cNvSpPr>
            <a:spLocks noGrp="1"/>
          </p:cNvSpPr>
          <p:nvPr>
            <p:ph type="body" sz="quarter" idx="10" hasCustomPrompt="1"/>
          </p:nvPr>
        </p:nvSpPr>
        <p:spPr>
          <a:xfrm>
            <a:off x="354983" y="5272161"/>
            <a:ext cx="8443782" cy="914400"/>
          </a:xfrm>
        </p:spPr>
        <p:txBody>
          <a:bodyPr>
            <a:noAutofit/>
          </a:bodyPr>
          <a:lstStyle>
            <a:lvl1pPr marL="709613" indent="-1074738">
              <a:buNone/>
              <a:defRPr sz="1200" baseline="0"/>
            </a:lvl1pPr>
            <a:lvl2pPr>
              <a:defRPr sz="1200"/>
            </a:lvl2pPr>
            <a:lvl3pPr>
              <a:defRPr sz="1200"/>
            </a:lvl3pPr>
            <a:lvl4pPr>
              <a:defRPr sz="1200"/>
            </a:lvl4pPr>
            <a:lvl5pPr>
              <a:defRPr sz="1200"/>
            </a:lvl5pPr>
          </a:lstStyle>
          <a:p>
            <a:pPr lvl="0"/>
            <a:r>
              <a:rPr lang="en-US" dirty="0" smtClean="0"/>
              <a:t>Add Source and Notes here.</a:t>
            </a:r>
          </a:p>
        </p:txBody>
      </p:sp>
      <p:sp>
        <p:nvSpPr>
          <p:cNvPr id="10" name="Table Placeholder 9"/>
          <p:cNvSpPr>
            <a:spLocks noGrp="1"/>
          </p:cNvSpPr>
          <p:nvPr>
            <p:ph type="tbl" sz="quarter" idx="11"/>
          </p:nvPr>
        </p:nvSpPr>
        <p:spPr>
          <a:xfrm>
            <a:off x="354983" y="1045029"/>
            <a:ext cx="8443782" cy="4105469"/>
          </a:xfrm>
        </p:spPr>
        <p:txBody>
          <a:bodyPr/>
          <a:lstStyle>
            <a:lvl1pPr>
              <a:buNone/>
              <a:defRPr/>
            </a:lvl1pPr>
          </a:lstStyle>
          <a:p>
            <a:r>
              <a:rPr lang="en-US" dirty="0" smtClean="0"/>
              <a:t>Click icon to add table</a:t>
            </a:r>
            <a:endParaRPr lang="en-US" dirty="0"/>
          </a:p>
        </p:txBody>
      </p:sp>
      <p:pic>
        <p:nvPicPr>
          <p:cNvPr id="9" name="Picture 2" descr="N:\Corporate\Communications\Images\logos\_Mathematica Policy Research Logo\Mathematica-logo-RGB.png"/>
          <p:cNvPicPr>
            <a:picLocks noChangeAspect="1" noChangeArrowheads="1"/>
          </p:cNvPicPr>
          <p:nvPr userDrawn="1"/>
        </p:nvPicPr>
        <p:blipFill>
          <a:blip r:embed="rId2"/>
          <a:srcRect/>
          <a:stretch>
            <a:fillRect/>
          </a:stretch>
        </p:blipFill>
        <p:spPr bwMode="auto">
          <a:xfrm>
            <a:off x="236452" y="6270042"/>
            <a:ext cx="1378461" cy="456439"/>
          </a:xfrm>
          <a:prstGeom prst="rect">
            <a:avLst/>
          </a:prstGeom>
          <a:noFill/>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bg2.jpg"/>
          <p:cNvPicPr>
            <a:picLocks noChangeAspect="1"/>
          </p:cNvPicPr>
          <p:nvPr userDrawn="1"/>
        </p:nvPicPr>
        <p:blipFill rotWithShape="1">
          <a:blip r:embed="rId2" cstate="print">
            <a:extLst>
              <a:ext uri="{28A0092B-C50C-407E-A947-70E740481C1C}">
                <a14:useLocalDpi xmlns:a14="http://schemas.microsoft.com/office/drawing/2010/main" val="0"/>
              </a:ext>
            </a:extLst>
          </a:blip>
          <a:srcRect t="29614"/>
          <a:stretch/>
        </p:blipFill>
        <p:spPr>
          <a:xfrm>
            <a:off x="0" y="2030930"/>
            <a:ext cx="9144000" cy="4827069"/>
          </a:xfrm>
          <a:prstGeom prst="rect">
            <a:avLst/>
          </a:prstGeom>
        </p:spPr>
      </p:pic>
      <p:sp>
        <p:nvSpPr>
          <p:cNvPr id="4" name="Rectangle 1370"/>
          <p:cNvSpPr>
            <a:spLocks noChangeArrowheads="1"/>
          </p:cNvSpPr>
          <p:nvPr/>
        </p:nvSpPr>
        <p:spPr bwMode="auto">
          <a:xfrm>
            <a:off x="0" y="3276600"/>
            <a:ext cx="9144000" cy="1785938"/>
          </a:xfrm>
          <a:prstGeom prst="rect">
            <a:avLst/>
          </a:prstGeom>
          <a:noFill/>
          <a:ln w="9525">
            <a:noFill/>
            <a:miter lim="800000"/>
            <a:headEnd/>
            <a:tailEnd/>
          </a:ln>
          <a:effectLst/>
        </p:spPr>
        <p:txBody>
          <a:bodyPr lIns="92075" tIns="46038" rIns="92075" bIns="46038" anchor="ctr"/>
          <a:lstStyle/>
          <a:p>
            <a:pPr defTabSz="914400">
              <a:defRPr/>
            </a:pPr>
            <a:endParaRPr kumimoji="1" lang="en-US" sz="3600" dirty="0">
              <a:solidFill>
                <a:srgbClr val="000066"/>
              </a:solidFill>
              <a:cs typeface="Arial" charset="0"/>
            </a:endParaRPr>
          </a:p>
        </p:txBody>
      </p:sp>
      <p:sp>
        <p:nvSpPr>
          <p:cNvPr id="92515" name="Rectangle 1379"/>
          <p:cNvSpPr>
            <a:spLocks noGrp="1" noChangeArrowheads="1"/>
          </p:cNvSpPr>
          <p:nvPr>
            <p:ph type="ctrTitle" sz="quarter" hasCustomPrompt="1"/>
          </p:nvPr>
        </p:nvSpPr>
        <p:spPr>
          <a:xfrm>
            <a:off x="228600" y="3270390"/>
            <a:ext cx="8686800" cy="1415772"/>
          </a:xfrm>
          <a:ln w="12700"/>
        </p:spPr>
        <p:txBody>
          <a:bodyPr wrap="square" lIns="91440" tIns="45720" rIns="91440" bIns="45720" anchor="ctr">
            <a:spAutoFit/>
          </a:bodyPr>
          <a:lstStyle>
            <a:lvl1pPr algn="ctr">
              <a:lnSpc>
                <a:spcPct val="100000"/>
              </a:lnSpc>
              <a:defRPr sz="4300"/>
            </a:lvl1pPr>
          </a:lstStyle>
          <a:p>
            <a:r>
              <a:rPr lang="en-US" dirty="0" smtClean="0"/>
              <a:t>CLICK TO EDIT MASTER TITLE STYLE</a:t>
            </a:r>
            <a:endParaRPr lang="en-US"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04627" y="755418"/>
            <a:ext cx="3534746" cy="1220167"/>
          </a:xfrm>
          <a:prstGeom prst="rect">
            <a:avLst/>
          </a:prstGeom>
        </p:spPr>
      </p:pic>
      <p:sp>
        <p:nvSpPr>
          <p:cNvPr id="7" name="Rectangle 6"/>
          <p:cNvSpPr/>
          <p:nvPr userDrawn="1"/>
        </p:nvSpPr>
        <p:spPr bwMode="auto">
          <a:xfrm>
            <a:off x="152400" y="152400"/>
            <a:ext cx="8839200" cy="6553200"/>
          </a:xfrm>
          <a:prstGeom prst="rect">
            <a:avLst/>
          </a:prstGeom>
          <a:noFill/>
          <a:ln w="38100" cap="flat" cmpd="sng" algn="ctr">
            <a:solidFill>
              <a:srgbClr val="F9D83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914400" eaLnBrk="0" fontAlgn="base" hangingPunct="0">
              <a:spcBef>
                <a:spcPct val="0"/>
              </a:spcBef>
              <a:spcAft>
                <a:spcPct val="0"/>
              </a:spcAft>
              <a:buSzPct val="85000"/>
              <a:buFont typeface="Monotype Sorts" pitchFamily="2" charset="2"/>
              <a:buNone/>
            </a:pPr>
            <a:endParaRPr lang="en-US" sz="1600" b="1" dirty="0" smtClean="0">
              <a:solidFill>
                <a:prstClr val="white"/>
              </a:solidFill>
              <a:latin typeface="Arial Narrow" pitchFamily="34" charset="0"/>
              <a:cs typeface="Arial" charset="0"/>
            </a:endParaRPr>
          </a:p>
        </p:txBody>
      </p:sp>
    </p:spTree>
    <p:extLst>
      <p:ext uri="{BB962C8B-B14F-4D97-AF65-F5344CB8AC3E}">
        <p14:creationId xmlns:p14="http://schemas.microsoft.com/office/powerpoint/2010/main" val="2353092592"/>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descr="bg2.jpg"/>
          <p:cNvPicPr>
            <a:picLocks noChangeAspect="1"/>
          </p:cNvPicPr>
          <p:nvPr userDrawn="1"/>
        </p:nvPicPr>
        <p:blipFill rotWithShape="1">
          <a:blip r:embed="rId2" cstate="print">
            <a:extLst>
              <a:ext uri="{28A0092B-C50C-407E-A947-70E740481C1C}">
                <a14:useLocalDpi xmlns:a14="http://schemas.microsoft.com/office/drawing/2010/main" val="0"/>
              </a:ext>
            </a:extLst>
          </a:blip>
          <a:srcRect t="29614"/>
          <a:stretch/>
        </p:blipFill>
        <p:spPr>
          <a:xfrm>
            <a:off x="0" y="990600"/>
            <a:ext cx="9144000" cy="5867400"/>
          </a:xfrm>
          <a:prstGeom prst="rect">
            <a:avLst/>
          </a:prstGeom>
        </p:spPr>
      </p:pic>
      <p:sp>
        <p:nvSpPr>
          <p:cNvPr id="4" name="Rectangle 1370"/>
          <p:cNvSpPr>
            <a:spLocks noChangeArrowheads="1"/>
          </p:cNvSpPr>
          <p:nvPr/>
        </p:nvSpPr>
        <p:spPr bwMode="auto">
          <a:xfrm>
            <a:off x="0" y="3276600"/>
            <a:ext cx="9144000" cy="1785938"/>
          </a:xfrm>
          <a:prstGeom prst="rect">
            <a:avLst/>
          </a:prstGeom>
          <a:noFill/>
          <a:ln w="9525">
            <a:noFill/>
            <a:miter lim="800000"/>
            <a:headEnd/>
            <a:tailEnd/>
          </a:ln>
          <a:effectLst/>
        </p:spPr>
        <p:txBody>
          <a:bodyPr lIns="92075" tIns="46038" rIns="92075" bIns="46038" anchor="ctr"/>
          <a:lstStyle/>
          <a:p>
            <a:pPr defTabSz="914400">
              <a:defRPr/>
            </a:pPr>
            <a:endParaRPr kumimoji="1" lang="en-US" sz="3600" dirty="0">
              <a:solidFill>
                <a:srgbClr val="000066"/>
              </a:solidFill>
              <a:cs typeface="Arial" charset="0"/>
            </a:endParaRPr>
          </a:p>
        </p:txBody>
      </p:sp>
      <p:sp>
        <p:nvSpPr>
          <p:cNvPr id="92515" name="Rectangle 1379"/>
          <p:cNvSpPr>
            <a:spLocks noGrp="1" noChangeArrowheads="1"/>
          </p:cNvSpPr>
          <p:nvPr>
            <p:ph type="ctrTitle" sz="quarter" hasCustomPrompt="1"/>
          </p:nvPr>
        </p:nvSpPr>
        <p:spPr>
          <a:xfrm>
            <a:off x="228600" y="2616859"/>
            <a:ext cx="8686800" cy="754053"/>
          </a:xfrm>
          <a:ln w="12700"/>
        </p:spPr>
        <p:txBody>
          <a:bodyPr wrap="square" lIns="91440" tIns="45720" rIns="91440" bIns="45720" anchor="ctr">
            <a:spAutoFit/>
          </a:bodyPr>
          <a:lstStyle>
            <a:lvl1pPr algn="ctr">
              <a:lnSpc>
                <a:spcPct val="100000"/>
              </a:lnSpc>
              <a:defRPr sz="4300" baseline="0"/>
            </a:lvl1pPr>
          </a:lstStyle>
          <a:p>
            <a:r>
              <a:rPr lang="en-US" dirty="0" smtClean="0"/>
              <a:t>Section Title Slide</a:t>
            </a:r>
            <a:endParaRPr lang="en-US"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74013" y="457200"/>
            <a:ext cx="1995973" cy="688994"/>
          </a:xfrm>
          <a:prstGeom prst="rect">
            <a:avLst/>
          </a:prstGeom>
        </p:spPr>
      </p:pic>
      <p:sp>
        <p:nvSpPr>
          <p:cNvPr id="7" name="Rectangle 6"/>
          <p:cNvSpPr/>
          <p:nvPr userDrawn="1"/>
        </p:nvSpPr>
        <p:spPr bwMode="auto">
          <a:xfrm>
            <a:off x="152400" y="152400"/>
            <a:ext cx="8839200" cy="6553200"/>
          </a:xfrm>
          <a:prstGeom prst="rect">
            <a:avLst/>
          </a:prstGeom>
          <a:noFill/>
          <a:ln w="38100" cap="flat" cmpd="sng" algn="ctr">
            <a:solidFill>
              <a:srgbClr val="F9D83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914400" eaLnBrk="0" fontAlgn="base" hangingPunct="0">
              <a:spcBef>
                <a:spcPct val="0"/>
              </a:spcBef>
              <a:spcAft>
                <a:spcPct val="0"/>
              </a:spcAft>
              <a:buSzPct val="85000"/>
              <a:buFont typeface="Monotype Sorts" pitchFamily="2" charset="2"/>
              <a:buNone/>
            </a:pPr>
            <a:endParaRPr lang="en-US" sz="1600" b="1" dirty="0" smtClean="0">
              <a:solidFill>
                <a:prstClr val="white"/>
              </a:solidFill>
              <a:latin typeface="Arial Narrow" pitchFamily="34" charset="0"/>
              <a:cs typeface="Arial" charset="0"/>
            </a:endParaRPr>
          </a:p>
        </p:txBody>
      </p:sp>
    </p:spTree>
    <p:extLst>
      <p:ext uri="{BB962C8B-B14F-4D97-AF65-F5344CB8AC3E}">
        <p14:creationId xmlns:p14="http://schemas.microsoft.com/office/powerpoint/2010/main" val="2865905650"/>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5"/>
          <p:cNvSpPr>
            <a:spLocks noGrp="1" noChangeArrowheads="1"/>
          </p:cNvSpPr>
          <p:nvPr>
            <p:ph type="sldNum" sz="quarter" idx="10"/>
          </p:nvPr>
        </p:nvSpPr>
        <p:spPr>
          <a:xfrm>
            <a:off x="7467600" y="6248400"/>
            <a:ext cx="1481137" cy="433387"/>
          </a:xfrm>
          <a:prstGeom prst="rect">
            <a:avLst/>
          </a:prstGeom>
          <a:ln/>
        </p:spPr>
        <p:txBody>
          <a:bodyPr/>
          <a:lstStyle>
            <a:lvl1pPr algn="r">
              <a:defRPr/>
            </a:lvl1pPr>
          </a:lstStyle>
          <a:p>
            <a:pPr defTabSz="914400" fontAlgn="base">
              <a:spcBef>
                <a:spcPct val="0"/>
              </a:spcBef>
              <a:spcAft>
                <a:spcPct val="0"/>
              </a:spcAft>
              <a:defRPr/>
            </a:pPr>
            <a:fld id="{6AE7939A-3FBB-4809-905E-2174978795E4}" type="slidenum">
              <a:rPr lang="en-US" smtClean="0">
                <a:solidFill>
                  <a:prstClr val="black"/>
                </a:solidFill>
                <a:cs typeface="Arial" charset="0"/>
              </a:rPr>
              <a:pPr defTabSz="914400" fontAlgn="base">
                <a:spcBef>
                  <a:spcPct val="0"/>
                </a:spcBef>
                <a:spcAft>
                  <a:spcPct val="0"/>
                </a:spcAft>
                <a:defRPr/>
              </a:pPr>
              <a:t>‹#›</a:t>
            </a:fld>
            <a:endParaRPr lang="en-US" dirty="0">
              <a:solidFill>
                <a:prstClr val="black"/>
              </a:solidFill>
              <a:cs typeface="Arial" charset="0"/>
            </a:endParaRPr>
          </a:p>
        </p:txBody>
      </p:sp>
      <p:sp>
        <p:nvSpPr>
          <p:cNvPr id="4" name="Title 4"/>
          <p:cNvSpPr>
            <a:spLocks noGrp="1"/>
          </p:cNvSpPr>
          <p:nvPr>
            <p:ph type="title"/>
          </p:nvPr>
        </p:nvSpPr>
        <p:spPr>
          <a:xfrm>
            <a:off x="457200" y="348010"/>
            <a:ext cx="8229600" cy="8382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4047883813"/>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solidFill>
            <a:schemeClr val="bg1"/>
          </a:solidFill>
          <a:ln w="190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914400" eaLnBrk="0" fontAlgn="base" hangingPunct="0">
              <a:spcBef>
                <a:spcPct val="0"/>
              </a:spcBef>
              <a:spcAft>
                <a:spcPct val="0"/>
              </a:spcAft>
              <a:buSzPct val="85000"/>
              <a:buFont typeface="Monotype Sorts" pitchFamily="2" charset="2"/>
              <a:buNone/>
            </a:pPr>
            <a:endParaRPr lang="en-US" sz="1600" b="1" dirty="0" smtClean="0">
              <a:solidFill>
                <a:prstClr val="white"/>
              </a:solidFill>
              <a:latin typeface="Arial Narrow" pitchFamily="34" charset="0"/>
              <a:cs typeface="Arial" charset="0"/>
            </a:endParaRPr>
          </a:p>
        </p:txBody>
      </p:sp>
    </p:spTree>
    <p:extLst>
      <p:ext uri="{BB962C8B-B14F-4D97-AF65-F5344CB8AC3E}">
        <p14:creationId xmlns:p14="http://schemas.microsoft.com/office/powerpoint/2010/main" val="3979774222"/>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5"/>
          <p:cNvSpPr>
            <a:spLocks noGrp="1" noChangeArrowheads="1"/>
          </p:cNvSpPr>
          <p:nvPr>
            <p:ph type="sldNum" sz="quarter" idx="10"/>
          </p:nvPr>
        </p:nvSpPr>
        <p:spPr>
          <a:xfrm>
            <a:off x="7467600" y="6248400"/>
            <a:ext cx="1481137" cy="433387"/>
          </a:xfrm>
          <a:prstGeom prst="rect">
            <a:avLst/>
          </a:prstGeom>
          <a:ln/>
        </p:spPr>
        <p:txBody>
          <a:bodyPr/>
          <a:lstStyle>
            <a:lvl1pPr>
              <a:defRPr/>
            </a:lvl1pPr>
          </a:lstStyle>
          <a:p>
            <a:pPr defTabSz="914400" fontAlgn="base">
              <a:spcBef>
                <a:spcPct val="0"/>
              </a:spcBef>
              <a:spcAft>
                <a:spcPct val="0"/>
              </a:spcAft>
              <a:defRPr/>
            </a:pPr>
            <a:fld id="{F8118C52-CC83-4245-A4A1-17A8BB577AE8}" type="slidenum">
              <a:rPr lang="en-US">
                <a:solidFill>
                  <a:prstClr val="black"/>
                </a:solidFill>
                <a:cs typeface="Arial" charset="0"/>
              </a:rPr>
              <a:pPr defTabSz="914400" fontAlgn="base">
                <a:spcBef>
                  <a:spcPct val="0"/>
                </a:spcBef>
                <a:spcAft>
                  <a:spcPct val="0"/>
                </a:spcAft>
                <a:defRPr/>
              </a:pPr>
              <a:t>‹#›</a:t>
            </a:fld>
            <a:endParaRPr lang="en-US" dirty="0">
              <a:solidFill>
                <a:prstClr val="black"/>
              </a:solidFill>
              <a:cs typeface="Arial" charset="0"/>
            </a:endParaRPr>
          </a:p>
        </p:txBody>
      </p:sp>
      <p:sp>
        <p:nvSpPr>
          <p:cNvPr id="4" name="Title 4"/>
          <p:cNvSpPr>
            <a:spLocks noGrp="1"/>
          </p:cNvSpPr>
          <p:nvPr>
            <p:ph type="title"/>
          </p:nvPr>
        </p:nvSpPr>
        <p:spPr>
          <a:xfrm>
            <a:off x="457200" y="348010"/>
            <a:ext cx="8229600" cy="8382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808931108"/>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5"/>
          <p:cNvSpPr>
            <a:spLocks noGrp="1" noChangeArrowheads="1"/>
          </p:cNvSpPr>
          <p:nvPr>
            <p:ph type="sldNum" sz="quarter" idx="10"/>
          </p:nvPr>
        </p:nvSpPr>
        <p:spPr>
          <a:xfrm>
            <a:off x="7467600" y="6248400"/>
            <a:ext cx="1481137" cy="433387"/>
          </a:xfrm>
          <a:prstGeom prst="rect">
            <a:avLst/>
          </a:prstGeom>
          <a:ln/>
        </p:spPr>
        <p:txBody>
          <a:bodyPr/>
          <a:lstStyle>
            <a:lvl1pPr>
              <a:defRPr/>
            </a:lvl1pPr>
          </a:lstStyle>
          <a:p>
            <a:pPr defTabSz="914400" fontAlgn="base">
              <a:spcBef>
                <a:spcPct val="0"/>
              </a:spcBef>
              <a:spcAft>
                <a:spcPct val="0"/>
              </a:spcAft>
              <a:defRPr/>
            </a:pPr>
            <a:fld id="{436DFC5A-3F62-4AC5-A370-8960DD5A4E54}" type="slidenum">
              <a:rPr lang="en-US">
                <a:solidFill>
                  <a:prstClr val="black"/>
                </a:solidFill>
                <a:cs typeface="Arial" charset="0"/>
              </a:rPr>
              <a:pPr defTabSz="914400" fontAlgn="base">
                <a:spcBef>
                  <a:spcPct val="0"/>
                </a:spcBef>
                <a:spcAft>
                  <a:spcPct val="0"/>
                </a:spcAft>
                <a:defRPr/>
              </a:pPr>
              <a:t>‹#›</a:t>
            </a:fld>
            <a:endParaRPr lang="en-US" dirty="0">
              <a:solidFill>
                <a:prstClr val="black"/>
              </a:solidFill>
              <a:cs typeface="Arial" charset="0"/>
            </a:endParaRPr>
          </a:p>
        </p:txBody>
      </p:sp>
      <p:sp>
        <p:nvSpPr>
          <p:cNvPr id="4" name="Title 4"/>
          <p:cNvSpPr>
            <a:spLocks noGrp="1"/>
          </p:cNvSpPr>
          <p:nvPr>
            <p:ph type="title"/>
          </p:nvPr>
        </p:nvSpPr>
        <p:spPr>
          <a:xfrm>
            <a:off x="457200" y="348010"/>
            <a:ext cx="8229600" cy="8382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44370661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12900"/>
            <a:ext cx="4038600" cy="4648200"/>
          </a:xfrm>
          <a:ln>
            <a:noFill/>
          </a:ln>
        </p:spPr>
        <p:txBody>
          <a:bodyPr/>
          <a:lstStyle>
            <a:lvl1pPr>
              <a:buClr>
                <a:schemeClr val="bg1">
                  <a:lumMod val="65000"/>
                </a:schemeClr>
              </a:buCl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24400" y="1612900"/>
            <a:ext cx="3962400" cy="4648200"/>
          </a:xfrm>
          <a:ln>
            <a:noFill/>
          </a:ln>
        </p:spPr>
        <p:txBody>
          <a:bodyPr/>
          <a:lstStyle>
            <a:lvl1pPr>
              <a:buClr>
                <a:schemeClr val="bg1">
                  <a:lumMod val="65000"/>
                </a:schemeClr>
              </a:buCl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5"/>
          <p:cNvSpPr>
            <a:spLocks noGrp="1" noChangeArrowheads="1"/>
          </p:cNvSpPr>
          <p:nvPr>
            <p:ph type="sldNum" sz="quarter" idx="10"/>
          </p:nvPr>
        </p:nvSpPr>
        <p:spPr>
          <a:xfrm>
            <a:off x="7467600" y="6248400"/>
            <a:ext cx="1481137" cy="433387"/>
          </a:xfrm>
          <a:prstGeom prst="rect">
            <a:avLst/>
          </a:prstGeom>
          <a:ln/>
        </p:spPr>
        <p:txBody>
          <a:bodyPr/>
          <a:lstStyle>
            <a:lvl1pPr>
              <a:defRPr/>
            </a:lvl1pPr>
          </a:lstStyle>
          <a:p>
            <a:pPr defTabSz="914400" fontAlgn="base">
              <a:spcBef>
                <a:spcPct val="0"/>
              </a:spcBef>
              <a:spcAft>
                <a:spcPct val="0"/>
              </a:spcAft>
              <a:defRPr/>
            </a:pPr>
            <a:fld id="{FB96A6F3-21FB-4D68-B526-5404B4C85F47}" type="slidenum">
              <a:rPr lang="en-US">
                <a:solidFill>
                  <a:prstClr val="black"/>
                </a:solidFill>
                <a:cs typeface="Arial" charset="0"/>
              </a:rPr>
              <a:pPr defTabSz="914400" fontAlgn="base">
                <a:spcBef>
                  <a:spcPct val="0"/>
                </a:spcBef>
                <a:spcAft>
                  <a:spcPct val="0"/>
                </a:spcAft>
                <a:defRPr/>
              </a:pPr>
              <a:t>‹#›</a:t>
            </a:fld>
            <a:endParaRPr lang="en-US" dirty="0">
              <a:solidFill>
                <a:prstClr val="black"/>
              </a:solidFill>
              <a:cs typeface="Arial" charset="0"/>
            </a:endParaRPr>
          </a:p>
        </p:txBody>
      </p:sp>
      <p:sp>
        <p:nvSpPr>
          <p:cNvPr id="6" name="Title 4"/>
          <p:cNvSpPr>
            <a:spLocks noGrp="1"/>
          </p:cNvSpPr>
          <p:nvPr>
            <p:ph type="title"/>
          </p:nvPr>
        </p:nvSpPr>
        <p:spPr>
          <a:xfrm>
            <a:off x="457200" y="348010"/>
            <a:ext cx="8229600" cy="8382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93006492"/>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a:ln/>
        </p:spPr>
        <p:style>
          <a:lnRef idx="1">
            <a:schemeClr val="accent1"/>
          </a:lnRef>
          <a:fillRef idx="2">
            <a:schemeClr val="accent1"/>
          </a:fillRef>
          <a:effectRef idx="1">
            <a:schemeClr val="accent1"/>
          </a:effectRef>
          <a:fontRef idx="none"/>
        </p:style>
        <p:txBody>
          <a:bodyPr anchor="ctr"/>
          <a:lstStyle>
            <a:lvl1pPr marL="0" indent="0" algn="ctr">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a:ln>
            <a:noFill/>
          </a:ln>
        </p:spPr>
        <p:txBody>
          <a:bodyPr/>
          <a:lstStyle>
            <a:lvl1pPr>
              <a:buClr>
                <a:srgbClr val="FFC000"/>
              </a:buCl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ln/>
        </p:spPr>
        <p:style>
          <a:lnRef idx="1">
            <a:schemeClr val="accent1"/>
          </a:lnRef>
          <a:fillRef idx="2">
            <a:schemeClr val="accent1"/>
          </a:fillRef>
          <a:effectRef idx="1">
            <a:schemeClr val="accent1"/>
          </a:effectRef>
          <a:fontRef idx="none"/>
        </p:style>
        <p:txBody>
          <a:bodyPr anchor="ctr"/>
          <a:lstStyle>
            <a:lvl1pPr marL="0" indent="0" algn="ctr">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a:ln>
            <a:noFill/>
          </a:ln>
        </p:spPr>
        <p:txBody>
          <a:bodyPr/>
          <a:lstStyle>
            <a:lvl1pPr>
              <a:buClr>
                <a:srgbClr val="FFC000"/>
              </a:buCl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5"/>
          <p:cNvSpPr>
            <a:spLocks noGrp="1" noChangeArrowheads="1"/>
          </p:cNvSpPr>
          <p:nvPr>
            <p:ph type="sldNum" sz="quarter" idx="10"/>
          </p:nvPr>
        </p:nvSpPr>
        <p:spPr>
          <a:xfrm>
            <a:off x="7467600" y="6248400"/>
            <a:ext cx="1481137" cy="433387"/>
          </a:xfrm>
          <a:prstGeom prst="rect">
            <a:avLst/>
          </a:prstGeom>
          <a:ln/>
        </p:spPr>
        <p:txBody>
          <a:bodyPr/>
          <a:lstStyle>
            <a:lvl1pPr>
              <a:defRPr/>
            </a:lvl1pPr>
          </a:lstStyle>
          <a:p>
            <a:pPr defTabSz="914400" fontAlgn="base">
              <a:spcBef>
                <a:spcPct val="0"/>
              </a:spcBef>
              <a:spcAft>
                <a:spcPct val="0"/>
              </a:spcAft>
              <a:defRPr/>
            </a:pPr>
            <a:fld id="{C9F8A445-DB50-4C36-9E4E-023EA8FB8E12}" type="slidenum">
              <a:rPr lang="en-US">
                <a:solidFill>
                  <a:prstClr val="black"/>
                </a:solidFill>
                <a:cs typeface="Arial" charset="0"/>
              </a:rPr>
              <a:pPr defTabSz="914400" fontAlgn="base">
                <a:spcBef>
                  <a:spcPct val="0"/>
                </a:spcBef>
                <a:spcAft>
                  <a:spcPct val="0"/>
                </a:spcAft>
                <a:defRPr/>
              </a:pPr>
              <a:t>‹#›</a:t>
            </a:fld>
            <a:endParaRPr lang="en-US" dirty="0">
              <a:solidFill>
                <a:prstClr val="black"/>
              </a:solidFill>
              <a:cs typeface="Arial" charset="0"/>
            </a:endParaRPr>
          </a:p>
        </p:txBody>
      </p:sp>
      <p:sp>
        <p:nvSpPr>
          <p:cNvPr id="8" name="Title 4"/>
          <p:cNvSpPr>
            <a:spLocks noGrp="1"/>
          </p:cNvSpPr>
          <p:nvPr>
            <p:ph type="title"/>
          </p:nvPr>
        </p:nvSpPr>
        <p:spPr>
          <a:xfrm>
            <a:off x="457200" y="348010"/>
            <a:ext cx="8229600" cy="8382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417221523"/>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5"/>
          <p:cNvSpPr>
            <a:spLocks noGrp="1" noChangeArrowheads="1"/>
          </p:cNvSpPr>
          <p:nvPr>
            <p:ph type="sldNum" sz="quarter" idx="10"/>
          </p:nvPr>
        </p:nvSpPr>
        <p:spPr>
          <a:xfrm>
            <a:off x="7467600" y="6248400"/>
            <a:ext cx="1481137" cy="433387"/>
          </a:xfrm>
          <a:prstGeom prst="rect">
            <a:avLst/>
          </a:prstGeom>
          <a:ln/>
        </p:spPr>
        <p:txBody>
          <a:bodyPr/>
          <a:lstStyle>
            <a:lvl1pPr>
              <a:defRPr/>
            </a:lvl1pPr>
          </a:lstStyle>
          <a:p>
            <a:pPr defTabSz="914400" fontAlgn="base">
              <a:spcBef>
                <a:spcPct val="0"/>
              </a:spcBef>
              <a:spcAft>
                <a:spcPct val="0"/>
              </a:spcAft>
              <a:defRPr/>
            </a:pPr>
            <a:fld id="{6089A61B-9DD0-4ECF-BE22-33E8CC767C4B}" type="slidenum">
              <a:rPr lang="en-US">
                <a:solidFill>
                  <a:prstClr val="black"/>
                </a:solidFill>
                <a:cs typeface="Arial" charset="0"/>
              </a:rPr>
              <a:pPr defTabSz="914400" fontAlgn="base">
                <a:spcBef>
                  <a:spcPct val="0"/>
                </a:spcBef>
                <a:spcAft>
                  <a:spcPct val="0"/>
                </a:spcAft>
                <a:defRPr/>
              </a:pPr>
              <a:t>‹#›</a:t>
            </a:fld>
            <a:endParaRPr lang="en-US" dirty="0">
              <a:solidFill>
                <a:prstClr val="black"/>
              </a:solidFill>
              <a:cs typeface="Arial" charset="0"/>
            </a:endParaRPr>
          </a:p>
        </p:txBody>
      </p:sp>
      <p:sp>
        <p:nvSpPr>
          <p:cNvPr id="4" name="Title 4"/>
          <p:cNvSpPr>
            <a:spLocks noGrp="1"/>
          </p:cNvSpPr>
          <p:nvPr>
            <p:ph type="title"/>
          </p:nvPr>
        </p:nvSpPr>
        <p:spPr>
          <a:xfrm>
            <a:off x="457200" y="348010"/>
            <a:ext cx="8229600" cy="8382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429590264"/>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xfrm>
            <a:off x="7467600" y="6248400"/>
            <a:ext cx="1481137" cy="433387"/>
          </a:xfrm>
          <a:prstGeom prst="rect">
            <a:avLst/>
          </a:prstGeom>
          <a:ln/>
        </p:spPr>
        <p:txBody>
          <a:bodyPr/>
          <a:lstStyle>
            <a:lvl1pPr>
              <a:defRPr/>
            </a:lvl1pPr>
          </a:lstStyle>
          <a:p>
            <a:pPr defTabSz="914400" fontAlgn="base">
              <a:spcBef>
                <a:spcPct val="0"/>
              </a:spcBef>
              <a:spcAft>
                <a:spcPct val="0"/>
              </a:spcAft>
              <a:defRPr/>
            </a:pPr>
            <a:fld id="{F4A9B8E0-573B-4C26-AFBE-1B5AABA25C70}" type="slidenum">
              <a:rPr lang="en-US">
                <a:solidFill>
                  <a:prstClr val="black"/>
                </a:solidFill>
                <a:cs typeface="Arial" charset="0"/>
              </a:rPr>
              <a:pPr defTabSz="914400" fontAlgn="base">
                <a:spcBef>
                  <a:spcPct val="0"/>
                </a:spcBef>
                <a:spcAft>
                  <a:spcPct val="0"/>
                </a:spcAft>
                <a:defRPr/>
              </a:pPr>
              <a:t>‹#›</a:t>
            </a:fld>
            <a:endParaRPr lang="en-US" dirty="0">
              <a:solidFill>
                <a:prstClr val="black"/>
              </a:solidFill>
              <a:cs typeface="Arial" charset="0"/>
            </a:endParaRPr>
          </a:p>
        </p:txBody>
      </p:sp>
    </p:spTree>
    <p:extLst>
      <p:ext uri="{BB962C8B-B14F-4D97-AF65-F5344CB8AC3E}">
        <p14:creationId xmlns:p14="http://schemas.microsoft.com/office/powerpoint/2010/main" val="368034832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gure or Char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solidFill>
                  <a:schemeClr val="tx1"/>
                </a:solidFill>
              </a:defRPr>
            </a:lvl1pPr>
          </a:lstStyle>
          <a:p>
            <a:r>
              <a:rPr lang="en-US" dirty="0" smtClean="0"/>
              <a:t>Figure or Chart Title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sp>
        <p:nvSpPr>
          <p:cNvPr id="5" name="Text Placeholder 7"/>
          <p:cNvSpPr>
            <a:spLocks noGrp="1"/>
          </p:cNvSpPr>
          <p:nvPr>
            <p:ph type="body" sz="quarter" idx="10" hasCustomPrompt="1"/>
          </p:nvPr>
        </p:nvSpPr>
        <p:spPr>
          <a:xfrm>
            <a:off x="354983" y="5272161"/>
            <a:ext cx="8443782" cy="914400"/>
          </a:xfrm>
        </p:spPr>
        <p:txBody>
          <a:bodyPr>
            <a:noAutofit/>
          </a:bodyPr>
          <a:lstStyle>
            <a:lvl1pPr marL="709613" indent="-1074738">
              <a:buNone/>
              <a:defRPr sz="1200" baseline="0"/>
            </a:lvl1pPr>
            <a:lvl2pPr>
              <a:defRPr sz="1200"/>
            </a:lvl2pPr>
            <a:lvl3pPr>
              <a:defRPr sz="1200"/>
            </a:lvl3pPr>
            <a:lvl4pPr>
              <a:defRPr sz="1200"/>
            </a:lvl4pPr>
            <a:lvl5pPr>
              <a:defRPr sz="1200"/>
            </a:lvl5pPr>
          </a:lstStyle>
          <a:p>
            <a:pPr lvl="0"/>
            <a:r>
              <a:rPr lang="en-US" dirty="0" smtClean="0"/>
              <a:t>Add Source and Notes here.</a:t>
            </a:r>
          </a:p>
        </p:txBody>
      </p:sp>
      <p:sp>
        <p:nvSpPr>
          <p:cNvPr id="7" name="Chart Placeholder 6"/>
          <p:cNvSpPr>
            <a:spLocks noGrp="1"/>
          </p:cNvSpPr>
          <p:nvPr>
            <p:ph type="chart" sz="quarter" idx="11"/>
          </p:nvPr>
        </p:nvSpPr>
        <p:spPr>
          <a:xfrm>
            <a:off x="354983" y="1035698"/>
            <a:ext cx="8443782" cy="4124131"/>
          </a:xfrm>
        </p:spPr>
        <p:txBody>
          <a:bodyPr/>
          <a:lstStyle>
            <a:lvl1pPr>
              <a:buNone/>
              <a:defRPr/>
            </a:lvl1pPr>
          </a:lstStyle>
          <a:p>
            <a:r>
              <a:rPr lang="en-US" dirty="0" smtClean="0"/>
              <a:t>Click icon to add chart</a:t>
            </a:r>
            <a:endParaRPr lang="en-US" dirty="0"/>
          </a:p>
        </p:txBody>
      </p:sp>
      <p:pic>
        <p:nvPicPr>
          <p:cNvPr id="9" name="Picture 2" descr="N:\Corporate\Communications\Images\logos\_Mathematica Policy Research Logo\Mathematica-logo-RGB.png"/>
          <p:cNvPicPr>
            <a:picLocks noChangeAspect="1" noChangeArrowheads="1"/>
          </p:cNvPicPr>
          <p:nvPr userDrawn="1"/>
        </p:nvPicPr>
        <p:blipFill>
          <a:blip r:embed="rId2"/>
          <a:srcRect/>
          <a:stretch>
            <a:fillRect/>
          </a:stretch>
        </p:blipFill>
        <p:spPr bwMode="auto">
          <a:xfrm>
            <a:off x="236452" y="6270042"/>
            <a:ext cx="1378461" cy="456439"/>
          </a:xfrm>
          <a:prstGeom prst="rect">
            <a:avLst/>
          </a:prstGeom>
          <a:noFill/>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467600" y="6248400"/>
            <a:ext cx="1481137" cy="433387"/>
          </a:xfrm>
          <a:prstGeom prst="rect">
            <a:avLst/>
          </a:prstGeom>
        </p:spPr>
        <p:txBody>
          <a:bodyPr/>
          <a:lstStyle/>
          <a:p>
            <a:pPr defTabSz="914400" fontAlgn="base">
              <a:spcBef>
                <a:spcPct val="0"/>
              </a:spcBef>
              <a:spcAft>
                <a:spcPct val="0"/>
              </a:spcAft>
              <a:defRPr/>
            </a:pPr>
            <a:fld id="{54B82FCA-F52F-4621-8FB5-5683DF2EB457}" type="slidenum">
              <a:rPr lang="en-US" smtClean="0">
                <a:solidFill>
                  <a:prstClr val="black"/>
                </a:solidFill>
                <a:cs typeface="Arial" charset="0"/>
              </a:rPr>
              <a:pPr defTabSz="914400" fontAlgn="base">
                <a:spcBef>
                  <a:spcPct val="0"/>
                </a:spcBef>
                <a:spcAft>
                  <a:spcPct val="0"/>
                </a:spcAft>
                <a:defRPr/>
              </a:pPr>
              <a:t>‹#›</a:t>
            </a:fld>
            <a:endParaRPr lang="en-US" dirty="0">
              <a:solidFill>
                <a:prstClr val="black"/>
              </a:solidFill>
              <a:cs typeface="Arial" charset="0"/>
            </a:endParaRPr>
          </a:p>
        </p:txBody>
      </p:sp>
    </p:spTree>
    <p:extLst>
      <p:ext uri="{BB962C8B-B14F-4D97-AF65-F5344CB8AC3E}">
        <p14:creationId xmlns:p14="http://schemas.microsoft.com/office/powerpoint/2010/main" val="3117052649"/>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xfrm>
            <a:off x="7467600" y="6248400"/>
            <a:ext cx="1481137" cy="433387"/>
          </a:xfrm>
          <a:prstGeom prst="rect">
            <a:avLst/>
          </a:prstGeom>
          <a:ln/>
        </p:spPr>
        <p:txBody>
          <a:bodyPr/>
          <a:lstStyle>
            <a:lvl1pPr>
              <a:defRPr/>
            </a:lvl1pPr>
          </a:lstStyle>
          <a:p>
            <a:pPr defTabSz="914400" fontAlgn="base">
              <a:spcBef>
                <a:spcPct val="0"/>
              </a:spcBef>
              <a:spcAft>
                <a:spcPct val="0"/>
              </a:spcAft>
              <a:defRPr/>
            </a:pPr>
            <a:fld id="{E20C872B-9B9E-41ED-872E-C0A141AD3162}" type="slidenum">
              <a:rPr lang="en-US">
                <a:solidFill>
                  <a:prstClr val="black"/>
                </a:solidFill>
                <a:cs typeface="Arial" charset="0"/>
              </a:rPr>
              <a:pPr defTabSz="914400" fontAlgn="base">
                <a:spcBef>
                  <a:spcPct val="0"/>
                </a:spcBef>
                <a:spcAft>
                  <a:spcPct val="0"/>
                </a:spcAft>
                <a:defRPr/>
              </a:pPr>
              <a:t>‹#›</a:t>
            </a:fld>
            <a:endParaRPr lang="en-US" dirty="0">
              <a:solidFill>
                <a:prstClr val="black"/>
              </a:solidFill>
              <a:cs typeface="Arial" charset="0"/>
            </a:endParaRPr>
          </a:p>
        </p:txBody>
      </p:sp>
      <p:sp>
        <p:nvSpPr>
          <p:cNvPr id="5" name="Title 4"/>
          <p:cNvSpPr>
            <a:spLocks noGrp="1"/>
          </p:cNvSpPr>
          <p:nvPr>
            <p:ph type="title"/>
          </p:nvPr>
        </p:nvSpPr>
        <p:spPr>
          <a:xfrm>
            <a:off x="457200" y="348010"/>
            <a:ext cx="8229600" cy="8382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864611103"/>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533400" y="1612900"/>
            <a:ext cx="8229600" cy="4648200"/>
          </a:xfrm>
        </p:spPr>
        <p:txBody>
          <a:bodyPr/>
          <a:lstStyle/>
          <a:p>
            <a:pPr lvl="0"/>
            <a:r>
              <a:rPr lang="en-US" noProof="0" dirty="0" smtClean="0"/>
              <a:t>Click icon to add table</a:t>
            </a:r>
          </a:p>
        </p:txBody>
      </p:sp>
      <p:sp>
        <p:nvSpPr>
          <p:cNvPr id="4" name="Rectangle 5"/>
          <p:cNvSpPr>
            <a:spLocks noGrp="1" noChangeArrowheads="1"/>
          </p:cNvSpPr>
          <p:nvPr>
            <p:ph type="sldNum" sz="quarter" idx="10"/>
          </p:nvPr>
        </p:nvSpPr>
        <p:spPr>
          <a:xfrm>
            <a:off x="7467600" y="6248400"/>
            <a:ext cx="1481137" cy="433387"/>
          </a:xfrm>
          <a:prstGeom prst="rect">
            <a:avLst/>
          </a:prstGeom>
          <a:ln/>
        </p:spPr>
        <p:txBody>
          <a:bodyPr/>
          <a:lstStyle>
            <a:lvl1pPr>
              <a:defRPr/>
            </a:lvl1pPr>
          </a:lstStyle>
          <a:p>
            <a:pPr defTabSz="914400" fontAlgn="base">
              <a:spcBef>
                <a:spcPct val="0"/>
              </a:spcBef>
              <a:spcAft>
                <a:spcPct val="0"/>
              </a:spcAft>
              <a:defRPr/>
            </a:pPr>
            <a:fld id="{1C7C9CEB-2B25-4185-83AD-8ECD86BBDBC2}" type="slidenum">
              <a:rPr lang="en-US">
                <a:solidFill>
                  <a:prstClr val="black"/>
                </a:solidFill>
                <a:cs typeface="Arial" charset="0"/>
              </a:rPr>
              <a:pPr defTabSz="914400" fontAlgn="base">
                <a:spcBef>
                  <a:spcPct val="0"/>
                </a:spcBef>
                <a:spcAft>
                  <a:spcPct val="0"/>
                </a:spcAft>
                <a:defRPr/>
              </a:pPr>
              <a:t>‹#›</a:t>
            </a:fld>
            <a:endParaRPr lang="en-US" dirty="0">
              <a:solidFill>
                <a:prstClr val="black"/>
              </a:solidFill>
              <a:cs typeface="Arial" charset="0"/>
            </a:endParaRPr>
          </a:p>
        </p:txBody>
      </p:sp>
      <p:sp>
        <p:nvSpPr>
          <p:cNvPr id="5" name="Title 4"/>
          <p:cNvSpPr>
            <a:spLocks noGrp="1"/>
          </p:cNvSpPr>
          <p:nvPr>
            <p:ph type="title"/>
          </p:nvPr>
        </p:nvSpPr>
        <p:spPr>
          <a:xfrm>
            <a:off x="457200" y="348010"/>
            <a:ext cx="8229600" cy="8382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050277988"/>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533400" y="1612900"/>
            <a:ext cx="40386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12900"/>
            <a:ext cx="40386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xfrm>
            <a:off x="7467600" y="6248400"/>
            <a:ext cx="1481137" cy="433387"/>
          </a:xfrm>
          <a:prstGeom prst="rect">
            <a:avLst/>
          </a:prstGeom>
          <a:ln/>
        </p:spPr>
        <p:txBody>
          <a:bodyPr/>
          <a:lstStyle>
            <a:lvl1pPr>
              <a:defRPr/>
            </a:lvl1pPr>
          </a:lstStyle>
          <a:p>
            <a:pPr defTabSz="914400" fontAlgn="base">
              <a:spcBef>
                <a:spcPct val="0"/>
              </a:spcBef>
              <a:spcAft>
                <a:spcPct val="0"/>
              </a:spcAft>
              <a:defRPr/>
            </a:pPr>
            <a:fld id="{59A8C11A-EA3D-42BC-851B-0D0FFE839AD8}" type="slidenum">
              <a:rPr lang="en-US">
                <a:solidFill>
                  <a:prstClr val="black"/>
                </a:solidFill>
                <a:cs typeface="Arial" charset="0"/>
              </a:rPr>
              <a:pPr defTabSz="914400" fontAlgn="base">
                <a:spcBef>
                  <a:spcPct val="0"/>
                </a:spcBef>
                <a:spcAft>
                  <a:spcPct val="0"/>
                </a:spcAft>
                <a:defRPr/>
              </a:pPr>
              <a:t>‹#›</a:t>
            </a:fld>
            <a:endParaRPr lang="en-US" dirty="0">
              <a:solidFill>
                <a:prstClr val="black"/>
              </a:solidFill>
              <a:cs typeface="Arial" charset="0"/>
            </a:endParaRPr>
          </a:p>
        </p:txBody>
      </p:sp>
      <p:sp>
        <p:nvSpPr>
          <p:cNvPr id="6" name="Title 4"/>
          <p:cNvSpPr>
            <a:spLocks noGrp="1"/>
          </p:cNvSpPr>
          <p:nvPr>
            <p:ph type="title"/>
          </p:nvPr>
        </p:nvSpPr>
        <p:spPr>
          <a:xfrm>
            <a:off x="457200" y="348010"/>
            <a:ext cx="8229600" cy="8382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456585313"/>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E21A1C-9701-4146-B017-EC086F6593DE}" type="datetimeFigureOut">
              <a:rPr lang="en-US" smtClean="0"/>
              <a:pPr/>
              <a:t>10/10/2016</a:t>
            </a:fld>
            <a:endParaRPr lang="en-US"/>
          </a:p>
        </p:txBody>
      </p:sp>
      <p:sp>
        <p:nvSpPr>
          <p:cNvPr id="3" name="Footer Placeholder 2"/>
          <p:cNvSpPr>
            <a:spLocks noGrp="1"/>
          </p:cNvSpPr>
          <p:nvPr>
            <p:ph type="ftr" sz="quarter" idx="11"/>
          </p:nvPr>
        </p:nvSpPr>
        <p:spPr/>
        <p:txBody>
          <a:bodyPr/>
          <a:lstStyle/>
          <a:p>
            <a:endParaRPr lang="en-US">
              <a:solidFill>
                <a:srgbClr val="005399">
                  <a:lumMod val="40000"/>
                  <a:lumOff val="60000"/>
                </a:srgbClr>
              </a:solidFill>
            </a:endParaRPr>
          </a:p>
        </p:txBody>
      </p:sp>
      <p:sp>
        <p:nvSpPr>
          <p:cNvPr id="4" name="Slide Number Placeholder 3"/>
          <p:cNvSpPr>
            <a:spLocks noGrp="1"/>
          </p:cNvSpPr>
          <p:nvPr>
            <p:ph type="sldNum" sz="quarter" idx="12"/>
          </p:nvPr>
        </p:nvSpPr>
        <p:spPr/>
        <p:txBody>
          <a:bodyPr/>
          <a:lstStyle/>
          <a:p>
            <a:fld id="{824A11D8-DE74-8048-86B2-88BAD9396C01}" type="slidenum">
              <a:rPr lang="en-US" smtClean="0"/>
              <a:pPr/>
              <a:t>‹#›</a:t>
            </a:fld>
            <a:endParaRPr lang="en-US"/>
          </a:p>
        </p:txBody>
      </p:sp>
      <p:sp>
        <p:nvSpPr>
          <p:cNvPr id="5" name="Title Placeholder 1"/>
          <p:cNvSpPr>
            <a:spLocks noGrp="1"/>
          </p:cNvSpPr>
          <p:nvPr>
            <p:ph type="title"/>
          </p:nvPr>
        </p:nvSpPr>
        <p:spPr>
          <a:xfrm>
            <a:off x="556846" y="2891697"/>
            <a:ext cx="5996354" cy="11430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6" name="Text Placeholder 2"/>
          <p:cNvSpPr>
            <a:spLocks noGrp="1"/>
          </p:cNvSpPr>
          <p:nvPr>
            <p:ph idx="1"/>
          </p:nvPr>
        </p:nvSpPr>
        <p:spPr>
          <a:xfrm>
            <a:off x="556846" y="4181236"/>
            <a:ext cx="5996353" cy="1406769"/>
          </a:xfrm>
          <a:prstGeom prst="rect">
            <a:avLst/>
          </a:prstGeom>
        </p:spPr>
        <p:txBody>
          <a:bodyPr vert="horz" lIns="91440" tIns="45720" rIns="91440" bIns="45720" rtlCol="0">
            <a:normAutofit/>
          </a:bodyPr>
          <a:lstStyle>
            <a:lvl1pPr>
              <a:defRPr sz="1800" b="0">
                <a:solidFill>
                  <a:srgbClr val="82BD02"/>
                </a:solidFill>
                <a:latin typeface="Trebuchet MS"/>
                <a:cs typeface="Trebuchet MS"/>
              </a:defRPr>
            </a:lvl1pPr>
          </a:lstStyle>
          <a:p>
            <a:pPr lvl="0"/>
            <a:r>
              <a:rPr lang="en-US" smtClean="0"/>
              <a:t>Click to edit Master text styles</a:t>
            </a:r>
          </a:p>
        </p:txBody>
      </p:sp>
    </p:spTree>
    <p:extLst>
      <p:ext uri="{BB962C8B-B14F-4D97-AF65-F5344CB8AC3E}">
        <p14:creationId xmlns:p14="http://schemas.microsoft.com/office/powerpoint/2010/main" val="40066594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96848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30761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16124"/>
            <a:ext cx="4040188" cy="118018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852615"/>
            <a:ext cx="4040188" cy="3273548"/>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2"/>
            <a:ext cx="4041775" cy="11611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852615"/>
            <a:ext cx="4041775" cy="32735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45439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592179"/>
            <a:ext cx="8229600" cy="1143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33567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593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tx1"/>
                </a:solidFill>
              </a:defRPr>
            </a:lvl1pPr>
          </a:lstStyle>
          <a:p>
            <a:r>
              <a:rPr lang="en-US" smtClean="0"/>
              <a:t>Click to edit Master title style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pic>
        <p:nvPicPr>
          <p:cNvPr id="5" name="Picture 4" descr="CIRE logo.jpg"/>
          <p:cNvPicPr>
            <a:picLocks noChangeAspect="1"/>
          </p:cNvPicPr>
          <p:nvPr userDrawn="1"/>
        </p:nvPicPr>
        <p:blipFill>
          <a:blip r:embed="rId2"/>
          <a:stretch>
            <a:fillRect/>
          </a:stretch>
        </p:blipFill>
        <p:spPr>
          <a:xfrm>
            <a:off x="232120" y="6206128"/>
            <a:ext cx="1539512" cy="568724"/>
          </a:xfrm>
          <a:prstGeom prst="rect">
            <a:avLst/>
          </a:prstGeom>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572845"/>
            <a:ext cx="5486400" cy="315472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30883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E21A1C-9701-4146-B017-EC086F6593DE}" type="datetimeFigureOut">
              <a:rPr lang="en-US" smtClean="0">
                <a:solidFill>
                  <a:prstClr val="black">
                    <a:tint val="75000"/>
                  </a:prstClr>
                </a:solidFill>
              </a:rPr>
              <a:pPr/>
              <a:t>10/10/2016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24A11D8-DE74-8048-86B2-88BAD9396C01}" type="slidenum">
              <a:rPr lang="en-US" smtClean="0">
                <a:solidFill>
                  <a:prstClr val="black">
                    <a:tint val="75000"/>
                  </a:prstClr>
                </a:solidFill>
              </a:rPr>
              <a:pPr/>
              <a:t>‹#›</a:t>
            </a:fld>
            <a:endParaRPr lang="en-US" dirty="0">
              <a:solidFill>
                <a:prstClr val="black">
                  <a:tint val="75000"/>
                </a:prstClr>
              </a:solidFill>
            </a:endParaRPr>
          </a:p>
        </p:txBody>
      </p:sp>
      <p:sp>
        <p:nvSpPr>
          <p:cNvPr id="5" name="Title Placeholder 1"/>
          <p:cNvSpPr>
            <a:spLocks noGrp="1"/>
          </p:cNvSpPr>
          <p:nvPr>
            <p:ph type="title"/>
          </p:nvPr>
        </p:nvSpPr>
        <p:spPr>
          <a:xfrm>
            <a:off x="556846" y="2891697"/>
            <a:ext cx="5996354" cy="2051538"/>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321330080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Insert Text--One-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5" name="TextBox 4"/>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sp>
        <p:nvSpPr>
          <p:cNvPr id="12" name="Text Placeholder 11"/>
          <p:cNvSpPr>
            <a:spLocks noGrp="1"/>
          </p:cNvSpPr>
          <p:nvPr>
            <p:ph type="body" sz="quarter" idx="11"/>
          </p:nvPr>
        </p:nvSpPr>
        <p:spPr>
          <a:xfrm>
            <a:off x="457200" y="1173480"/>
            <a:ext cx="8229599" cy="4846320"/>
          </a:xfrm>
        </p:spPr>
        <p:txBody>
          <a:bodyPr/>
          <a:lstStyle>
            <a:lvl1pPr marL="228600" indent="-228600">
              <a:spcBef>
                <a:spcPts val="1000"/>
              </a:spcBef>
              <a:spcAft>
                <a:spcPts val="600"/>
              </a:spcAft>
              <a:buClr>
                <a:schemeClr val="tx1"/>
              </a:buClr>
              <a:buSzPct val="115000"/>
              <a:defRPr sz="2200" b="1">
                <a:latin typeface="Arial Bold" pitchFamily="34" charset="0"/>
                <a:cs typeface="Arial Bold" pitchFamily="34" charset="0"/>
              </a:defRPr>
            </a:lvl1pPr>
            <a:lvl2pPr marL="457200" indent="-228600">
              <a:spcBef>
                <a:spcPts val="300"/>
              </a:spcBef>
              <a:spcAft>
                <a:spcPts val="300"/>
              </a:spcAft>
              <a:buClr>
                <a:schemeClr val="tx1"/>
              </a:buClr>
              <a:defRPr sz="1600" b="1">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pic>
        <p:nvPicPr>
          <p:cNvPr id="6" name="Picture 5" descr="CIRE logo.jpg"/>
          <p:cNvPicPr>
            <a:picLocks noChangeAspect="1"/>
          </p:cNvPicPr>
          <p:nvPr userDrawn="1"/>
        </p:nvPicPr>
        <p:blipFill>
          <a:blip r:embed="rId2"/>
          <a:stretch>
            <a:fillRect/>
          </a:stretch>
        </p:blipFill>
        <p:spPr>
          <a:xfrm>
            <a:off x="232120" y="6206128"/>
            <a:ext cx="1539512" cy="568724"/>
          </a:xfrm>
          <a:prstGeom prst="rect">
            <a:avLst/>
          </a:prstGeom>
        </p:spPr>
      </p:pic>
    </p:spTree>
    <p:extLst>
      <p:ext uri="{BB962C8B-B14F-4D97-AF65-F5344CB8AC3E}">
        <p14:creationId xmlns:p14="http://schemas.microsoft.com/office/powerpoint/2010/main" val="20305227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29745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757577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16124"/>
            <a:ext cx="4040188" cy="118018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852615"/>
            <a:ext cx="4040188" cy="3273548"/>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2"/>
            <a:ext cx="4041775" cy="11611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852615"/>
            <a:ext cx="4041775" cy="32735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5278259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592179"/>
            <a:ext cx="8229600" cy="1143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242951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536665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572845"/>
            <a:ext cx="5486400" cy="315472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F315FF-9248-D842-8A93-91BB319242AD}" type="datetimeFigureOut">
              <a:rPr lang="en-US" smtClean="0">
                <a:solidFill>
                  <a:prstClr val="black">
                    <a:tint val="75000"/>
                  </a:prstClr>
                </a:solidFill>
              </a:rPr>
              <a:pPr/>
              <a:t>10/10/2016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C47AA89-3B7B-8847-A637-FF3F983DDEE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708301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E21A1C-9701-4146-B017-EC086F6593DE}" type="datetimeFigureOut">
              <a:rPr lang="en-US" smtClean="0">
                <a:solidFill>
                  <a:prstClr val="black">
                    <a:tint val="75000"/>
                  </a:prstClr>
                </a:solidFill>
              </a:rPr>
              <a:pPr/>
              <a:t>10/10/2016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24A11D8-DE74-8048-86B2-88BAD9396C01}" type="slidenum">
              <a:rPr lang="en-US" smtClean="0">
                <a:solidFill>
                  <a:prstClr val="black">
                    <a:tint val="75000"/>
                  </a:prstClr>
                </a:solidFill>
              </a:rPr>
              <a:pPr/>
              <a:t>‹#›</a:t>
            </a:fld>
            <a:endParaRPr lang="en-US" dirty="0">
              <a:solidFill>
                <a:prstClr val="black">
                  <a:tint val="75000"/>
                </a:prstClr>
              </a:solidFill>
            </a:endParaRPr>
          </a:p>
        </p:txBody>
      </p:sp>
      <p:sp>
        <p:nvSpPr>
          <p:cNvPr id="5" name="Title Placeholder 1"/>
          <p:cNvSpPr>
            <a:spLocks noGrp="1"/>
          </p:cNvSpPr>
          <p:nvPr>
            <p:ph type="title"/>
          </p:nvPr>
        </p:nvSpPr>
        <p:spPr>
          <a:xfrm>
            <a:off x="556846" y="2891697"/>
            <a:ext cx="5996354" cy="2051538"/>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1241908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87C7A1CE-8A15-49B5-8991-14B38142442A}" type="datetime1">
              <a:rPr lang="en-US" smtClean="0"/>
              <a:t>10/10/2016</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667C011-7A03-0B49-ABA7-A07D6C8FDFFD}" type="slidenum">
              <a:rPr lang="en-US" smtClean="0"/>
              <a:t>‹#›</a:t>
            </a:fld>
            <a:endParaRPr lang="en-US" dirty="0"/>
          </a:p>
        </p:txBody>
      </p:sp>
    </p:spTree>
    <p:extLst>
      <p:ext uri="{BB962C8B-B14F-4D97-AF65-F5344CB8AC3E}">
        <p14:creationId xmlns:p14="http://schemas.microsoft.com/office/powerpoint/2010/main" val="10793623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F188EDDC-B4DA-41C3-8F79-FF154625BE10}" type="datetimeFigureOut">
              <a:rPr lang="en-US" smtClean="0">
                <a:solidFill>
                  <a:prstClr val="black">
                    <a:tint val="75000"/>
                  </a:prstClr>
                </a:solidFill>
              </a:rPr>
              <a:pPr/>
              <a:t>10/10/2016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7E6AE-D8AA-463A-95A1-ED7FE45AA2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145234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88EDDC-B4DA-41C3-8F79-FF154625BE10}" type="datetimeFigureOut">
              <a:rPr lang="en-US" smtClean="0">
                <a:solidFill>
                  <a:prstClr val="black">
                    <a:tint val="75000"/>
                  </a:prstClr>
                </a:solidFill>
              </a:rPr>
              <a:pPr/>
              <a:t>10/10/2016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7E6AE-D8AA-463A-95A1-ED7FE45AA2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66581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188EDDC-B4DA-41C3-8F79-FF154625BE10}" type="datetimeFigureOut">
              <a:rPr lang="en-US" smtClean="0">
                <a:solidFill>
                  <a:prstClr val="black">
                    <a:tint val="75000"/>
                  </a:prstClr>
                </a:solidFill>
              </a:rPr>
              <a:pPr/>
              <a:t>10/10/2016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7E6AE-D8AA-463A-95A1-ED7FE45AA2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07681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88EDDC-B4DA-41C3-8F79-FF154625BE10}" type="datetimeFigureOut">
              <a:rPr lang="en-US" smtClean="0">
                <a:solidFill>
                  <a:prstClr val="black">
                    <a:tint val="75000"/>
                  </a:prstClr>
                </a:solidFill>
              </a:rPr>
              <a:pPr/>
              <a:t>10/10/2016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7E6AE-D8AA-463A-95A1-ED7FE45AA2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94890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88EDDC-B4DA-41C3-8F79-FF154625BE10}" type="datetimeFigureOut">
              <a:rPr lang="en-US" smtClean="0">
                <a:solidFill>
                  <a:prstClr val="black">
                    <a:tint val="75000"/>
                  </a:prstClr>
                </a:solidFill>
              </a:rPr>
              <a:pPr/>
              <a:t>10/10/2016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C7E6AE-D8AA-463A-95A1-ED7FE45AA2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37168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88EDDC-B4DA-41C3-8F79-FF154625BE10}" type="datetimeFigureOut">
              <a:rPr lang="en-US" smtClean="0">
                <a:solidFill>
                  <a:prstClr val="black">
                    <a:tint val="75000"/>
                  </a:prstClr>
                </a:solidFill>
              </a:rPr>
              <a:pPr/>
              <a:t>10/10/2016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C7E6AE-D8AA-463A-95A1-ED7FE45AA2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15183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88EDDC-B4DA-41C3-8F79-FF154625BE10}" type="datetimeFigureOut">
              <a:rPr lang="en-US" smtClean="0">
                <a:solidFill>
                  <a:prstClr val="black">
                    <a:tint val="75000"/>
                  </a:prstClr>
                </a:solidFill>
              </a:rPr>
              <a:pPr/>
              <a:t>10/10/2016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C7E6AE-D8AA-463A-95A1-ED7FE45AA2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58305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3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188EDDC-B4DA-41C3-8F79-FF154625BE10}" type="datetimeFigureOut">
              <a:rPr lang="en-US" smtClean="0">
                <a:solidFill>
                  <a:prstClr val="black">
                    <a:tint val="75000"/>
                  </a:prstClr>
                </a:solidFill>
              </a:rPr>
              <a:pPr/>
              <a:t>10/10/2016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7E6AE-D8AA-463A-95A1-ED7FE45AA2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648092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36"/>
            <a:ext cx="4629150" cy="487362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188EDDC-B4DA-41C3-8F79-FF154625BE10}" type="datetimeFigureOut">
              <a:rPr lang="en-US" smtClean="0">
                <a:solidFill>
                  <a:prstClr val="black">
                    <a:tint val="75000"/>
                  </a:prstClr>
                </a:solidFill>
              </a:rPr>
              <a:pPr/>
              <a:t>10/10/2016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7E6AE-D8AA-463A-95A1-ED7FE45AA2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84448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88EDDC-B4DA-41C3-8F79-FF154625BE10}" type="datetimeFigureOut">
              <a:rPr lang="en-US" smtClean="0">
                <a:solidFill>
                  <a:prstClr val="black">
                    <a:tint val="75000"/>
                  </a:prstClr>
                </a:solidFill>
              </a:rPr>
              <a:pPr/>
              <a:t>10/10/2016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7E6AE-D8AA-463A-95A1-ED7FE45AA2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895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and Bullets --">
    <p:spTree>
      <p:nvGrpSpPr>
        <p:cNvPr id="1" name=""/>
        <p:cNvGrpSpPr/>
        <p:nvPr/>
      </p:nvGrpSpPr>
      <p:grpSpPr>
        <a:xfrm>
          <a:off x="0" y="0"/>
          <a:ext cx="0" cy="0"/>
          <a:chOff x="0" y="0"/>
          <a:chExt cx="0" cy="0"/>
        </a:xfrm>
      </p:grpSpPr>
      <p:sp>
        <p:nvSpPr>
          <p:cNvPr id="4" name="TextBox 3"/>
          <p:cNvSpPr txBox="1"/>
          <p:nvPr userDrawn="1"/>
        </p:nvSpPr>
        <p:spPr>
          <a:xfrm>
            <a:off x="117475" y="6511931"/>
            <a:ext cx="3911600" cy="307975"/>
          </a:xfrm>
          <a:prstGeom prst="rect">
            <a:avLst/>
          </a:prstGeom>
          <a:noFill/>
        </p:spPr>
        <p:txBody>
          <a:bodyPr lIns="91366" tIns="45684" rIns="91366" bIns="45684">
            <a:spAutoFit/>
          </a:bodyPr>
          <a:lstStyle/>
          <a:p>
            <a:pPr>
              <a:defRPr/>
            </a:pPr>
            <a:r>
              <a:rPr lang="en-US" sz="1400" dirty="0">
                <a:solidFill>
                  <a:schemeClr val="bg1"/>
                </a:solidFill>
                <a:latin typeface="Arial" pitchFamily="34" charset="0"/>
              </a:rPr>
              <a:t>Mathematica Proprietary &amp; Confidential </a:t>
            </a:r>
          </a:p>
        </p:txBody>
      </p:sp>
      <p:sp>
        <p:nvSpPr>
          <p:cNvPr id="5" name="Content Placeholder 2"/>
          <p:cNvSpPr>
            <a:spLocks noGrp="1"/>
          </p:cNvSpPr>
          <p:nvPr>
            <p:ph idx="13"/>
          </p:nvPr>
        </p:nvSpPr>
        <p:spPr>
          <a:xfrm>
            <a:off x="180981" y="914400"/>
            <a:ext cx="8743950" cy="5143500"/>
          </a:xfrm>
        </p:spPr>
        <p:txBody>
          <a:bodyPr/>
          <a:lstStyle>
            <a:lvl1pPr>
              <a:buClr>
                <a:srgbClr val="B30838"/>
              </a:buClr>
              <a:buSzPct val="125000"/>
              <a:buFont typeface="Wingdings" pitchFamily="2" charset="2"/>
              <a:buChar char="§"/>
              <a:defRPr lang="en-US" sz="2200" b="1" kern="1200" dirty="0" smtClean="0">
                <a:solidFill>
                  <a:schemeClr val="tx1"/>
                </a:solidFill>
                <a:latin typeface="Arial" pitchFamily="34" charset="0"/>
                <a:ea typeface="+mj-ea"/>
                <a:cs typeface="Arial" pitchFamily="34" charset="0"/>
              </a:defRPr>
            </a:lvl1pPr>
            <a:lvl2pPr>
              <a:buClr>
                <a:srgbClr val="B30838"/>
              </a:buClr>
              <a:defRPr sz="1800" b="1">
                <a:solidFill>
                  <a:schemeClr val="tx1"/>
                </a:solidFill>
                <a:latin typeface="Arial" pitchFamily="34" charset="0"/>
                <a:cs typeface="Arial" pitchFamily="34" charset="0"/>
              </a:defRPr>
            </a:lvl2pPr>
            <a:lvl3pPr>
              <a:buClr>
                <a:srgbClr val="B30838"/>
              </a:buClr>
              <a:defRPr sz="1600">
                <a:solidFill>
                  <a:schemeClr val="tx1"/>
                </a:solidFill>
                <a:latin typeface="Arial" pitchFamily="34" charset="0"/>
                <a:cs typeface="Arial" pitchFamily="34" charset="0"/>
              </a:defRPr>
            </a:lvl3pPr>
            <a:lvl4pPr>
              <a:buClr>
                <a:srgbClr val="B30838"/>
              </a:buClr>
              <a:defRPr sz="1400">
                <a:solidFill>
                  <a:schemeClr val="tx1"/>
                </a:solidFill>
                <a:latin typeface="Arial" pitchFamily="34" charset="0"/>
                <a:cs typeface="Arial" pitchFamily="34" charset="0"/>
              </a:defRPr>
            </a:lvl4pPr>
            <a:lvl5pPr>
              <a:buClr>
                <a:srgbClr val="B30838"/>
              </a:buClr>
              <a:defRPr sz="1400">
                <a:solidFill>
                  <a:schemeClr val="tx1"/>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92694" y="184720"/>
            <a:ext cx="8775954" cy="667512"/>
          </a:xfrm>
        </p:spPr>
        <p:txBody>
          <a:bodyPr/>
          <a:lstStyle>
            <a:lvl1pPr>
              <a:defRPr sz="2400" b="1">
                <a:solidFill>
                  <a:schemeClr val="tx1"/>
                </a:solidFill>
                <a:latin typeface="Arial" pitchFamily="34" charset="0"/>
                <a:cs typeface="Arial" pitchFamily="34" charset="0"/>
              </a:defRPr>
            </a:lvl1pPr>
          </a:lstStyle>
          <a:p>
            <a:r>
              <a:rPr lang="en-US" dirty="0" smtClean="0"/>
              <a:t>Click to edit Master title style</a:t>
            </a:r>
            <a:endParaRPr lang="en-US" dirty="0"/>
          </a:p>
        </p:txBody>
      </p:sp>
      <p:pic>
        <p:nvPicPr>
          <p:cNvPr id="7" name="Picture 2" descr="N:\Corporate\Communications\Images\logos\_Mathematica Policy Research Logo\Mathematica-logo-RGB.png"/>
          <p:cNvPicPr>
            <a:picLocks noChangeAspect="1" noChangeArrowheads="1"/>
          </p:cNvPicPr>
          <p:nvPr userDrawn="1"/>
        </p:nvPicPr>
        <p:blipFill>
          <a:blip r:embed="rId2"/>
          <a:srcRect/>
          <a:stretch>
            <a:fillRect/>
          </a:stretch>
        </p:blipFill>
        <p:spPr bwMode="auto">
          <a:xfrm>
            <a:off x="264160" y="6270042"/>
            <a:ext cx="1378461" cy="456439"/>
          </a:xfrm>
          <a:prstGeom prst="rect">
            <a:avLst/>
          </a:prstGeom>
          <a:noFill/>
        </p:spPr>
      </p:pic>
      <p:sp>
        <p:nvSpPr>
          <p:cNvPr id="8" name="TextBox 7"/>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spTree>
    <p:extLst>
      <p:ext uri="{BB962C8B-B14F-4D97-AF65-F5344CB8AC3E}">
        <p14:creationId xmlns:p14="http://schemas.microsoft.com/office/powerpoint/2010/main" val="346645785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88EDDC-B4DA-41C3-8F79-FF154625BE10}" type="datetimeFigureOut">
              <a:rPr lang="en-US" smtClean="0">
                <a:solidFill>
                  <a:prstClr val="black">
                    <a:tint val="75000"/>
                  </a:prstClr>
                </a:solidFill>
              </a:rPr>
              <a:pPr/>
              <a:t>10/10/2016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7E6AE-D8AA-463A-95A1-ED7FE45AA2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156531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cSld name="Full Width Head + Bold Subhead">
    <p:spTree>
      <p:nvGrpSpPr>
        <p:cNvPr id="1" name="Shape 48"/>
        <p:cNvGrpSpPr/>
        <p:nvPr/>
      </p:nvGrpSpPr>
      <p:grpSpPr>
        <a:xfrm>
          <a:off x="0" y="0"/>
          <a:ext cx="0" cy="0"/>
          <a:chOff x="0" y="0"/>
          <a:chExt cx="0" cy="0"/>
        </a:xfrm>
      </p:grpSpPr>
      <p:sp>
        <p:nvSpPr>
          <p:cNvPr id="49" name="Shape 49"/>
          <p:cNvSpPr txBox="1">
            <a:spLocks noGrp="1"/>
          </p:cNvSpPr>
          <p:nvPr>
            <p:ph type="body" idx="1"/>
          </p:nvPr>
        </p:nvSpPr>
        <p:spPr>
          <a:xfrm>
            <a:off x="365130" y="1519626"/>
            <a:ext cx="8329613" cy="398212"/>
          </a:xfrm>
          <a:prstGeom prst="rect">
            <a:avLst/>
          </a:prstGeom>
          <a:noFill/>
          <a:ln>
            <a:noFill/>
          </a:ln>
        </p:spPr>
        <p:txBody>
          <a:bodyPr lIns="91425" tIns="91425" rIns="91425" bIns="91425" anchor="t" anchorCtr="0"/>
          <a:lstStyle>
            <a:lvl1pPr marL="0" marR="0" lvl="0" indent="0" algn="l" rtl="0">
              <a:lnSpc>
                <a:spcPct val="114247"/>
              </a:lnSpc>
              <a:spcBef>
                <a:spcPts val="0"/>
              </a:spcBef>
              <a:buClr>
                <a:srgbClr val="2F85AA"/>
              </a:buClr>
              <a:buFont typeface="Noto Sans Symbols"/>
              <a:buNone/>
              <a:defRPr sz="1400" b="1" i="0" u="none" strike="noStrike" cap="none">
                <a:solidFill>
                  <a:schemeClr val="accent6"/>
                </a:solidFill>
                <a:latin typeface="Arial"/>
                <a:ea typeface="Arial"/>
                <a:cs typeface="Arial"/>
                <a:sym typeface="Arial"/>
              </a:defRPr>
            </a:lvl1pPr>
            <a:lvl2pPr marL="171438" marR="0" lvl="1" indent="-88907" algn="l" rtl="0">
              <a:spcBef>
                <a:spcPts val="336"/>
              </a:spcBef>
              <a:spcAft>
                <a:spcPts val="0"/>
              </a:spcAft>
              <a:buClr>
                <a:srgbClr val="5393AA"/>
              </a:buClr>
              <a:buSzPct val="101941"/>
              <a:buFont typeface="Noto Sans Symbols"/>
              <a:buChar char="▪"/>
              <a:defRPr sz="1300" b="0" i="0" u="none" strike="noStrike" cap="none">
                <a:solidFill>
                  <a:schemeClr val="accent6"/>
                </a:solidFill>
                <a:latin typeface="Arial"/>
                <a:ea typeface="Arial"/>
                <a:cs typeface="Arial"/>
                <a:sym typeface="Arial"/>
              </a:defRPr>
            </a:lvl2pPr>
            <a:lvl3pPr marL="342875" marR="0" lvl="2" indent="-104762" algn="l" rtl="0">
              <a:spcBef>
                <a:spcPts val="336"/>
              </a:spcBef>
              <a:buClr>
                <a:srgbClr val="3086AB"/>
              </a:buClr>
              <a:buSzPct val="100000"/>
              <a:buFont typeface="Arial"/>
              <a:buChar char="•"/>
              <a:defRPr sz="1200" b="0" i="0" u="none" strike="noStrike" cap="none">
                <a:solidFill>
                  <a:schemeClr val="accent6"/>
                </a:solidFill>
                <a:latin typeface="Arial"/>
                <a:ea typeface="Arial"/>
                <a:cs typeface="Arial"/>
                <a:sym typeface="Arial"/>
              </a:defRPr>
            </a:lvl3pPr>
            <a:lvl4pPr marL="515899" marR="0" lvl="3" indent="-112679" algn="l" rtl="0">
              <a:spcBef>
                <a:spcPts val="336"/>
              </a:spcBef>
              <a:spcAft>
                <a:spcPts val="0"/>
              </a:spcAft>
              <a:buClr>
                <a:srgbClr val="5393AA"/>
              </a:buClr>
              <a:buSzPct val="97800"/>
              <a:buFont typeface="Arial"/>
              <a:buChar char="-"/>
              <a:defRPr sz="1100" b="0" i="0" u="none" strike="noStrike" cap="none">
                <a:solidFill>
                  <a:schemeClr val="accent6"/>
                </a:solidFill>
                <a:latin typeface="Arial"/>
                <a:ea typeface="Arial"/>
                <a:cs typeface="Arial"/>
                <a:sym typeface="Arial"/>
              </a:defRPr>
            </a:lvl4pPr>
            <a:lvl5pPr marL="687336" marR="0" lvl="4" indent="-103148" algn="l" rtl="0">
              <a:spcBef>
                <a:spcPts val="336"/>
              </a:spcBef>
              <a:buClr>
                <a:srgbClr val="5393AA"/>
              </a:buClr>
              <a:buSzPct val="97800"/>
              <a:buFont typeface="Arial"/>
              <a:buChar char="◦"/>
              <a:defRPr sz="1100" b="0" i="0" u="none" strike="noStrike" cap="none">
                <a:solidFill>
                  <a:schemeClr val="accent6"/>
                </a:solidFill>
                <a:latin typeface="Arial"/>
                <a:ea typeface="Arial"/>
                <a:cs typeface="Arial"/>
                <a:sym typeface="Arial"/>
              </a:defRPr>
            </a:lvl5pPr>
            <a:lvl6pPr marL="2514411" marR="0" lvl="5" indent="-111041"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6pPr>
            <a:lvl7pPr marL="2971578" marR="0" lvl="6" indent="-111029"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7pPr>
            <a:lvl8pPr marL="3428744" marR="0" lvl="7" indent="-111017"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8pPr>
            <a:lvl9pPr marL="3885909" marR="0" lvl="8" indent="-111005"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1" name="Shape 51"/>
          <p:cNvSpPr txBox="1">
            <a:spLocks noGrp="1"/>
          </p:cNvSpPr>
          <p:nvPr>
            <p:ph type="sldNum" idx="12"/>
          </p:nvPr>
        </p:nvSpPr>
        <p:spPr>
          <a:xfrm>
            <a:off x="8519726" y="6527368"/>
            <a:ext cx="190083" cy="207463"/>
          </a:xfrm>
          <a:prstGeom prst="rect">
            <a:avLst/>
          </a:prstGeom>
          <a:noFill/>
          <a:ln>
            <a:noFill/>
          </a:ln>
        </p:spPr>
        <p:txBody>
          <a:bodyPr lIns="0" tIns="0" rIns="0" bIns="0" anchor="b" anchorCtr="0">
            <a:noAutofit/>
          </a:bodyPr>
          <a:lstStyle/>
          <a:p>
            <a:pPr>
              <a:buSzPct val="25000"/>
            </a:pPr>
            <a:fld id="{00000000-1234-1234-1234-123412341234}" type="slidenum">
              <a:rPr lang="en-US" sz="600" smtClean="0">
                <a:solidFill>
                  <a:srgbClr val="000000"/>
                </a:solidFill>
                <a:latin typeface="Arial"/>
                <a:ea typeface="Arial"/>
                <a:cs typeface="Arial"/>
                <a:sym typeface="Arial"/>
              </a:rPr>
              <a:pPr>
                <a:buSzPct val="25000"/>
              </a:pPr>
              <a:t>‹#›</a:t>
            </a:fld>
            <a:endParaRPr lang="en-US" sz="600">
              <a:solidFill>
                <a:srgbClr val="000000"/>
              </a:solidFill>
              <a:latin typeface="Arial"/>
              <a:ea typeface="Arial"/>
              <a:cs typeface="Arial"/>
              <a:sym typeface="Arial"/>
            </a:endParaRPr>
          </a:p>
        </p:txBody>
      </p:sp>
      <p:sp>
        <p:nvSpPr>
          <p:cNvPr id="52" name="Shape 52"/>
          <p:cNvSpPr txBox="1">
            <a:spLocks noGrp="1"/>
          </p:cNvSpPr>
          <p:nvPr>
            <p:ph type="body" idx="2"/>
          </p:nvPr>
        </p:nvSpPr>
        <p:spPr>
          <a:xfrm>
            <a:off x="365125" y="2038300"/>
            <a:ext cx="8347074" cy="4221603"/>
          </a:xfrm>
          <a:prstGeom prst="rect">
            <a:avLst/>
          </a:prstGeom>
          <a:noFill/>
          <a:ln>
            <a:noFill/>
          </a:ln>
        </p:spPr>
        <p:txBody>
          <a:bodyPr lIns="91425" tIns="91425" rIns="91425" bIns="91425" anchor="t" anchorCtr="0"/>
          <a:lstStyle>
            <a:lvl1pPr marL="0" marR="0" lvl="0" indent="0" algn="l" rtl="0">
              <a:spcBef>
                <a:spcPts val="600"/>
              </a:spcBef>
              <a:buClr>
                <a:srgbClr val="2F85AA"/>
              </a:buClr>
              <a:buFont typeface="Noto Sans Symbols"/>
              <a:buNone/>
              <a:defRPr sz="1300" b="0" i="0" u="none" strike="noStrike" cap="none">
                <a:solidFill>
                  <a:schemeClr val="accent6"/>
                </a:solidFill>
                <a:latin typeface="Arial"/>
                <a:ea typeface="Arial"/>
                <a:cs typeface="Arial"/>
                <a:sym typeface="Arial"/>
              </a:defRPr>
            </a:lvl1pPr>
            <a:lvl2pPr marL="182549" marR="0" lvl="1" indent="-100019" algn="l" rtl="0">
              <a:spcBef>
                <a:spcPts val="600"/>
              </a:spcBef>
              <a:buClr>
                <a:srgbClr val="5393AA"/>
              </a:buClr>
              <a:buSzPct val="101941"/>
              <a:buFont typeface="Noto Sans Symbols"/>
              <a:buChar char="▪"/>
              <a:defRPr sz="1300" b="0" i="0" u="none" strike="noStrike" cap="none">
                <a:solidFill>
                  <a:schemeClr val="accent6"/>
                </a:solidFill>
                <a:latin typeface="Arial"/>
                <a:ea typeface="Arial"/>
                <a:cs typeface="Arial"/>
                <a:sym typeface="Arial"/>
              </a:defRPr>
            </a:lvl2pPr>
            <a:lvl3pPr marL="344462" marR="0" lvl="2" indent="-77775" algn="l" rtl="0">
              <a:spcBef>
                <a:spcPts val="600"/>
              </a:spcBef>
              <a:buClr>
                <a:srgbClr val="5393AA"/>
              </a:buClr>
              <a:buSzPct val="100000"/>
              <a:buFont typeface="Arial"/>
              <a:buChar char="•"/>
              <a:defRPr sz="1200" b="0" i="0" u="none" strike="noStrike" cap="none">
                <a:solidFill>
                  <a:schemeClr val="accent6"/>
                </a:solidFill>
                <a:latin typeface="Arial"/>
                <a:ea typeface="Arial"/>
                <a:cs typeface="Arial"/>
                <a:sym typeface="Arial"/>
              </a:defRPr>
            </a:lvl3pPr>
            <a:lvl4pPr marL="514313" marR="0" lvl="3" indent="-111090" algn="l" rtl="0">
              <a:spcBef>
                <a:spcPts val="600"/>
              </a:spcBef>
              <a:buClr>
                <a:srgbClr val="5393AA"/>
              </a:buClr>
              <a:buSzPct val="97800"/>
              <a:buFont typeface="Arial"/>
              <a:buChar char="-"/>
              <a:defRPr sz="1100" b="0" i="0" u="none" strike="noStrike" cap="none">
                <a:solidFill>
                  <a:schemeClr val="accent6"/>
                </a:solidFill>
                <a:latin typeface="Arial"/>
                <a:ea typeface="Arial"/>
                <a:cs typeface="Arial"/>
                <a:sym typeface="Arial"/>
              </a:defRPr>
            </a:lvl4pPr>
            <a:lvl5pPr marL="685749" marR="0" lvl="4" indent="-117467" algn="l" rtl="0">
              <a:spcBef>
                <a:spcPts val="600"/>
              </a:spcBef>
              <a:buClr>
                <a:srgbClr val="5393AA"/>
              </a:buClr>
              <a:buSzPct val="102538"/>
              <a:buFont typeface="Arial"/>
              <a:buChar char="◦"/>
              <a:defRPr sz="1000" b="0" i="0" u="none" strike="noStrike" cap="none">
                <a:solidFill>
                  <a:schemeClr val="accent6"/>
                </a:solidFill>
                <a:latin typeface="Arial"/>
                <a:ea typeface="Arial"/>
                <a:cs typeface="Arial"/>
                <a:sym typeface="Arial"/>
              </a:defRPr>
            </a:lvl5pPr>
            <a:lvl6pPr marL="2514411" marR="0" lvl="5" indent="-111041"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6pPr>
            <a:lvl7pPr marL="2971578" marR="0" lvl="6" indent="-111029"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7pPr>
            <a:lvl8pPr marL="3428744" marR="0" lvl="7" indent="-111017"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8pPr>
            <a:lvl9pPr marL="3885909" marR="0" lvl="8" indent="-111005"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3" name="Shape 53"/>
          <p:cNvSpPr txBox="1">
            <a:spLocks noGrp="1"/>
          </p:cNvSpPr>
          <p:nvPr>
            <p:ph type="title"/>
          </p:nvPr>
        </p:nvSpPr>
        <p:spPr>
          <a:xfrm>
            <a:off x="365130" y="472080"/>
            <a:ext cx="8329613" cy="697576"/>
          </a:xfrm>
          <a:prstGeom prst="rect">
            <a:avLst/>
          </a:prstGeom>
          <a:noFill/>
          <a:ln>
            <a:noFill/>
          </a:ln>
        </p:spPr>
        <p:txBody>
          <a:bodyPr lIns="91425" tIns="91425" rIns="91425" bIns="91425" anchor="ctr" anchorCtr="0"/>
          <a:lstStyle>
            <a:lvl1pPr marL="0" marR="0" lvl="0" indent="0" algn="l" rtl="0">
              <a:lnSpc>
                <a:spcPct val="100000"/>
              </a:lnSpc>
              <a:spcBef>
                <a:spcPts val="0"/>
              </a:spcBef>
              <a:buClr>
                <a:schemeClr val="accent6"/>
              </a:buClr>
              <a:buFont typeface="Arial"/>
              <a:buNone/>
              <a:defRPr sz="2300" b="0" i="0" u="none" strike="noStrike" cap="none">
                <a:solidFill>
                  <a:schemeClr val="accent6"/>
                </a:solidFill>
                <a:latin typeface="Arial"/>
                <a:ea typeface="Arial"/>
                <a:cs typeface="Arial"/>
                <a:sym typeface="Arial"/>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Tree>
    <p:extLst>
      <p:ext uri="{BB962C8B-B14F-4D97-AF65-F5344CB8AC3E}">
        <p14:creationId xmlns:p14="http://schemas.microsoft.com/office/powerpoint/2010/main" val="17222473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cSld name="Title Slide - Text Only">
    <p:spTree>
      <p:nvGrpSpPr>
        <p:cNvPr id="1" name="Shape 38"/>
        <p:cNvGrpSpPr/>
        <p:nvPr/>
      </p:nvGrpSpPr>
      <p:grpSpPr>
        <a:xfrm>
          <a:off x="0" y="0"/>
          <a:ext cx="0" cy="0"/>
          <a:chOff x="0" y="0"/>
          <a:chExt cx="0" cy="0"/>
        </a:xfrm>
      </p:grpSpPr>
      <p:sp>
        <p:nvSpPr>
          <p:cNvPr id="39" name="Shape 39"/>
          <p:cNvSpPr txBox="1">
            <a:spLocks noGrp="1"/>
          </p:cNvSpPr>
          <p:nvPr>
            <p:ph type="ctrTitle"/>
          </p:nvPr>
        </p:nvSpPr>
        <p:spPr>
          <a:xfrm>
            <a:off x="365126" y="2486284"/>
            <a:ext cx="8347074" cy="949079"/>
          </a:xfrm>
          <a:prstGeom prst="rect">
            <a:avLst/>
          </a:prstGeom>
          <a:noFill/>
          <a:ln>
            <a:noFill/>
          </a:ln>
        </p:spPr>
        <p:txBody>
          <a:bodyPr lIns="91425" tIns="91425" rIns="91425" bIns="91425" anchor="ctr" anchorCtr="0"/>
          <a:lstStyle>
            <a:lvl1pPr marL="0" marR="0" lvl="0" indent="0" algn="l" rtl="0">
              <a:lnSpc>
                <a:spcPct val="100000"/>
              </a:lnSpc>
              <a:spcBef>
                <a:spcPts val="0"/>
              </a:spcBef>
              <a:buClr>
                <a:schemeClr val="accent6"/>
              </a:buClr>
              <a:buFont typeface="Arial"/>
              <a:buNone/>
              <a:defRPr sz="2300" b="0" i="0" u="none" strike="noStrike" cap="none">
                <a:solidFill>
                  <a:schemeClr val="accent6"/>
                </a:solidFill>
                <a:latin typeface="Arial"/>
                <a:ea typeface="Arial"/>
                <a:cs typeface="Arial"/>
                <a:sym typeface="Arial"/>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40" name="Shape 40"/>
          <p:cNvSpPr txBox="1">
            <a:spLocks noGrp="1"/>
          </p:cNvSpPr>
          <p:nvPr>
            <p:ph type="subTitle" idx="1"/>
          </p:nvPr>
        </p:nvSpPr>
        <p:spPr>
          <a:xfrm>
            <a:off x="365125" y="3501610"/>
            <a:ext cx="8347074" cy="586884"/>
          </a:xfrm>
          <a:prstGeom prst="rect">
            <a:avLst/>
          </a:prstGeom>
          <a:noFill/>
          <a:ln>
            <a:noFill/>
          </a:ln>
        </p:spPr>
        <p:txBody>
          <a:bodyPr lIns="91425" tIns="91425" rIns="91425" bIns="91425" anchor="ctr" anchorCtr="0"/>
          <a:lstStyle>
            <a:lvl1pPr marL="0" marR="0" lvl="0" indent="0" algn="l" rtl="0">
              <a:spcBef>
                <a:spcPts val="0"/>
              </a:spcBef>
              <a:buClr>
                <a:srgbClr val="2F85AA"/>
              </a:buClr>
              <a:buFont typeface="Noto Sans Symbols"/>
              <a:buNone/>
              <a:defRPr sz="1400" b="0" i="0" u="none" strike="noStrike" cap="none">
                <a:solidFill>
                  <a:schemeClr val="accent4"/>
                </a:solidFill>
                <a:latin typeface="Arial"/>
                <a:ea typeface="Arial"/>
                <a:cs typeface="Arial"/>
                <a:sym typeface="Arial"/>
              </a:defRPr>
            </a:lvl1pPr>
            <a:lvl2pPr marL="457166" marR="0" lvl="1" indent="-9513" algn="ctr" rtl="0">
              <a:spcBef>
                <a:spcPts val="600"/>
              </a:spcBef>
              <a:buClr>
                <a:srgbClr val="5393AA"/>
              </a:buClr>
              <a:buFont typeface="Noto Sans Symbols"/>
              <a:buNone/>
              <a:defRPr sz="1300" b="0" i="0" u="none" strike="noStrike" cap="none">
                <a:solidFill>
                  <a:srgbClr val="99928B"/>
                </a:solidFill>
                <a:latin typeface="Arial"/>
                <a:ea typeface="Arial"/>
                <a:cs typeface="Arial"/>
                <a:sym typeface="Arial"/>
              </a:defRPr>
            </a:lvl2pPr>
            <a:lvl3pPr marL="914333" marR="0" lvl="2" indent="-9502" algn="ctr" rtl="0">
              <a:spcBef>
                <a:spcPts val="600"/>
              </a:spcBef>
              <a:buClr>
                <a:srgbClr val="5393AA"/>
              </a:buClr>
              <a:buFont typeface="Arial"/>
              <a:buNone/>
              <a:defRPr sz="1200" b="0" i="0" u="none" strike="noStrike" cap="none">
                <a:solidFill>
                  <a:srgbClr val="99928B"/>
                </a:solidFill>
                <a:latin typeface="Arial"/>
                <a:ea typeface="Arial"/>
                <a:cs typeface="Arial"/>
                <a:sym typeface="Arial"/>
              </a:defRPr>
            </a:lvl3pPr>
            <a:lvl4pPr marL="1371498" marR="0" lvl="3" indent="-9491" algn="ctr" rtl="0">
              <a:spcBef>
                <a:spcPts val="600"/>
              </a:spcBef>
              <a:buClr>
                <a:srgbClr val="5393AA"/>
              </a:buClr>
              <a:buFont typeface="Arial"/>
              <a:buNone/>
              <a:defRPr sz="1100" b="0" i="0" u="none" strike="noStrike" cap="none">
                <a:solidFill>
                  <a:srgbClr val="99928B"/>
                </a:solidFill>
                <a:latin typeface="Arial"/>
                <a:ea typeface="Arial"/>
                <a:cs typeface="Arial"/>
                <a:sym typeface="Arial"/>
              </a:defRPr>
            </a:lvl4pPr>
            <a:lvl5pPr marL="1828664" marR="0" lvl="4" indent="-9479" algn="ctr" rtl="0">
              <a:spcBef>
                <a:spcPts val="600"/>
              </a:spcBef>
              <a:buClr>
                <a:srgbClr val="5393AA"/>
              </a:buClr>
              <a:buFont typeface="Arial"/>
              <a:buNone/>
              <a:defRPr sz="1100" b="0" i="0" u="none" strike="noStrike" cap="none">
                <a:solidFill>
                  <a:srgbClr val="99928B"/>
                </a:solidFill>
                <a:latin typeface="Arial"/>
                <a:ea typeface="Arial"/>
                <a:cs typeface="Arial"/>
                <a:sym typeface="Arial"/>
              </a:defRPr>
            </a:lvl5pPr>
            <a:lvl6pPr marL="2285829" marR="0" lvl="5" indent="-9468" algn="ctr" rtl="0">
              <a:spcBef>
                <a:spcPts val="400"/>
              </a:spcBef>
              <a:buClr>
                <a:srgbClr val="99928B"/>
              </a:buClr>
              <a:buFont typeface="Arial"/>
              <a:buNone/>
              <a:defRPr sz="2000" b="0" i="0" u="none" strike="noStrike" cap="none">
                <a:solidFill>
                  <a:srgbClr val="99928B"/>
                </a:solidFill>
                <a:latin typeface="Arial"/>
                <a:ea typeface="Arial"/>
                <a:cs typeface="Arial"/>
                <a:sym typeface="Arial"/>
              </a:defRPr>
            </a:lvl6pPr>
            <a:lvl7pPr marL="2742995" marR="0" lvl="6" indent="-9456" algn="ctr" rtl="0">
              <a:spcBef>
                <a:spcPts val="400"/>
              </a:spcBef>
              <a:buClr>
                <a:srgbClr val="99928B"/>
              </a:buClr>
              <a:buFont typeface="Arial"/>
              <a:buNone/>
              <a:defRPr sz="2000" b="0" i="0" u="none" strike="noStrike" cap="none">
                <a:solidFill>
                  <a:srgbClr val="99928B"/>
                </a:solidFill>
                <a:latin typeface="Arial"/>
                <a:ea typeface="Arial"/>
                <a:cs typeface="Arial"/>
                <a:sym typeface="Arial"/>
              </a:defRPr>
            </a:lvl7pPr>
            <a:lvl8pPr marL="3200160" marR="0" lvl="7" indent="-9445" algn="ctr" rtl="0">
              <a:spcBef>
                <a:spcPts val="400"/>
              </a:spcBef>
              <a:buClr>
                <a:srgbClr val="99928B"/>
              </a:buClr>
              <a:buFont typeface="Arial"/>
              <a:buNone/>
              <a:defRPr sz="2000" b="0" i="0" u="none" strike="noStrike" cap="none">
                <a:solidFill>
                  <a:srgbClr val="99928B"/>
                </a:solidFill>
                <a:latin typeface="Arial"/>
                <a:ea typeface="Arial"/>
                <a:cs typeface="Arial"/>
                <a:sym typeface="Arial"/>
              </a:defRPr>
            </a:lvl8pPr>
            <a:lvl9pPr marL="3657326" marR="0" lvl="8" indent="-9433" algn="ctr" rtl="0">
              <a:spcBef>
                <a:spcPts val="400"/>
              </a:spcBef>
              <a:buClr>
                <a:srgbClr val="99928B"/>
              </a:buClr>
              <a:buFont typeface="Arial"/>
              <a:buNone/>
              <a:defRPr sz="2000" b="0" i="0" u="none" strike="noStrike" cap="none">
                <a:solidFill>
                  <a:srgbClr val="99928B"/>
                </a:solidFill>
                <a:latin typeface="Arial"/>
                <a:ea typeface="Arial"/>
                <a:cs typeface="Arial"/>
                <a:sym typeface="Arial"/>
              </a:defRPr>
            </a:lvl9pPr>
          </a:lstStyle>
          <a:p>
            <a:endParaRPr/>
          </a:p>
        </p:txBody>
      </p:sp>
      <p:sp>
        <p:nvSpPr>
          <p:cNvPr id="41" name="Shape 41"/>
          <p:cNvSpPr txBox="1">
            <a:spLocks noGrp="1"/>
          </p:cNvSpPr>
          <p:nvPr>
            <p:ph type="body" idx="2"/>
          </p:nvPr>
        </p:nvSpPr>
        <p:spPr>
          <a:xfrm>
            <a:off x="365130" y="5413259"/>
            <a:ext cx="8329613" cy="1014491"/>
          </a:xfrm>
          <a:prstGeom prst="rect">
            <a:avLst/>
          </a:prstGeom>
          <a:noFill/>
          <a:ln>
            <a:noFill/>
          </a:ln>
        </p:spPr>
        <p:txBody>
          <a:bodyPr lIns="91425" tIns="91425" rIns="91425" bIns="91425" anchor="t" anchorCtr="0"/>
          <a:lstStyle>
            <a:lvl1pPr marL="1588" marR="0" lvl="0" indent="-1588" algn="l" rtl="0">
              <a:lnSpc>
                <a:spcPct val="141687"/>
              </a:lnSpc>
              <a:spcBef>
                <a:spcPts val="0"/>
              </a:spcBef>
              <a:buClr>
                <a:srgbClr val="2F85AA"/>
              </a:buClr>
              <a:buFont typeface="Noto Sans Symbols"/>
              <a:buNone/>
              <a:defRPr sz="1200" b="0" i="0" u="none" strike="noStrike" cap="none">
                <a:solidFill>
                  <a:srgbClr val="7F7F7F"/>
                </a:solidFill>
                <a:latin typeface="Arial"/>
                <a:ea typeface="Arial"/>
                <a:cs typeface="Arial"/>
                <a:sym typeface="Arial"/>
              </a:defRPr>
            </a:lvl1pPr>
            <a:lvl2pPr marL="1588" marR="0" lvl="1" indent="-1588" algn="l" rtl="0">
              <a:lnSpc>
                <a:spcPct val="141687"/>
              </a:lnSpc>
              <a:spcBef>
                <a:spcPts val="0"/>
              </a:spcBef>
              <a:buClr>
                <a:srgbClr val="5393AA"/>
              </a:buClr>
              <a:buFont typeface="Arial"/>
              <a:buNone/>
              <a:defRPr sz="1200" b="0" i="0" u="none" strike="noStrike" cap="none">
                <a:solidFill>
                  <a:schemeClr val="lt1"/>
                </a:solidFill>
                <a:latin typeface="Arial"/>
                <a:ea typeface="Arial"/>
                <a:cs typeface="Arial"/>
                <a:sym typeface="Arial"/>
              </a:defRPr>
            </a:lvl2pPr>
            <a:lvl3pPr marL="1588" marR="0" lvl="2" indent="-1588" algn="l" rtl="0">
              <a:lnSpc>
                <a:spcPct val="141687"/>
              </a:lnSpc>
              <a:spcBef>
                <a:spcPts val="0"/>
              </a:spcBef>
              <a:buClr>
                <a:srgbClr val="5393AA"/>
              </a:buClr>
              <a:buFont typeface="Arial"/>
              <a:buNone/>
              <a:defRPr sz="1200" b="0" i="0" u="none" strike="noStrike" cap="none">
                <a:solidFill>
                  <a:srgbClr val="7F7F7F"/>
                </a:solidFill>
                <a:latin typeface="Arial"/>
                <a:ea typeface="Arial"/>
                <a:cs typeface="Arial"/>
                <a:sym typeface="Arial"/>
              </a:defRPr>
            </a:lvl3pPr>
            <a:lvl4pPr marL="1588" marR="0" lvl="3" indent="-1588" algn="l" rtl="0">
              <a:lnSpc>
                <a:spcPct val="141687"/>
              </a:lnSpc>
              <a:spcBef>
                <a:spcPts val="0"/>
              </a:spcBef>
              <a:buClr>
                <a:srgbClr val="5393AA"/>
              </a:buClr>
              <a:buFont typeface="Arial"/>
              <a:buNone/>
              <a:defRPr sz="1200" b="0" i="0" u="none" strike="noStrike" cap="none">
                <a:solidFill>
                  <a:schemeClr val="lt1"/>
                </a:solidFill>
                <a:latin typeface="Arial"/>
                <a:ea typeface="Arial"/>
                <a:cs typeface="Arial"/>
                <a:sym typeface="Arial"/>
              </a:defRPr>
            </a:lvl4pPr>
            <a:lvl5pPr marL="1588" marR="0" lvl="4" indent="-1588" algn="l" rtl="0">
              <a:lnSpc>
                <a:spcPct val="141687"/>
              </a:lnSpc>
              <a:spcBef>
                <a:spcPts val="0"/>
              </a:spcBef>
              <a:buClr>
                <a:srgbClr val="5393AA"/>
              </a:buClr>
              <a:buFont typeface="Arial"/>
              <a:buNone/>
              <a:defRPr sz="1200" b="0" i="0" u="none" strike="noStrike" cap="none">
                <a:solidFill>
                  <a:srgbClr val="7F7F7F"/>
                </a:solidFill>
                <a:latin typeface="Arial"/>
                <a:ea typeface="Arial"/>
                <a:cs typeface="Arial"/>
                <a:sym typeface="Arial"/>
              </a:defRPr>
            </a:lvl5pPr>
            <a:lvl6pPr marL="2514411" marR="0" lvl="5" indent="-111041"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6pPr>
            <a:lvl7pPr marL="2971578" marR="0" lvl="6" indent="-111029"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7pPr>
            <a:lvl8pPr marL="3428744" marR="0" lvl="7" indent="-111017"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8pPr>
            <a:lvl9pPr marL="3885909" marR="0" lvl="8" indent="-111005" algn="l" rtl="0">
              <a:spcBef>
                <a:spcPts val="400"/>
              </a:spcBef>
              <a:buClr>
                <a:schemeClr val="dk1"/>
              </a:buClr>
              <a:buSzPct val="98777"/>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dt" idx="10"/>
          </p:nvPr>
        </p:nvSpPr>
        <p:spPr>
          <a:xfrm>
            <a:off x="365125" y="4657344"/>
            <a:ext cx="8347074" cy="366182"/>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7F7F7F"/>
                </a:solidFill>
                <a:latin typeface="Arial"/>
                <a:ea typeface="Arial"/>
                <a:cs typeface="Arial"/>
                <a:sym typeface="Arial"/>
              </a:defRPr>
            </a:lvl1pPr>
            <a:lvl2pPr marL="342884" marR="0" lvl="1" indent="0" algn="l" rtl="0">
              <a:spcBef>
                <a:spcPts val="0"/>
              </a:spcBef>
              <a:buNone/>
              <a:defRPr sz="1350" b="0" i="0" u="none" strike="noStrike" cap="none">
                <a:solidFill>
                  <a:schemeClr val="dk1"/>
                </a:solidFill>
                <a:latin typeface="Arial"/>
                <a:ea typeface="Arial"/>
                <a:cs typeface="Arial"/>
                <a:sym typeface="Arial"/>
              </a:defRPr>
            </a:lvl2pPr>
            <a:lvl3pPr marL="685766" marR="0" lvl="2" indent="0" algn="l" rtl="0">
              <a:spcBef>
                <a:spcPts val="0"/>
              </a:spcBef>
              <a:buNone/>
              <a:defRPr sz="1350" b="0" i="0" u="none" strike="noStrike" cap="none">
                <a:solidFill>
                  <a:schemeClr val="dk1"/>
                </a:solidFill>
                <a:latin typeface="Arial"/>
                <a:ea typeface="Arial"/>
                <a:cs typeface="Arial"/>
                <a:sym typeface="Arial"/>
              </a:defRPr>
            </a:lvl3pPr>
            <a:lvl4pPr marL="1028649" marR="0" lvl="3" indent="0" algn="l" rtl="0">
              <a:spcBef>
                <a:spcPts val="0"/>
              </a:spcBef>
              <a:buNone/>
              <a:defRPr sz="1350" b="0" i="0" u="none" strike="noStrike" cap="none">
                <a:solidFill>
                  <a:schemeClr val="dk1"/>
                </a:solidFill>
                <a:latin typeface="Arial"/>
                <a:ea typeface="Arial"/>
                <a:cs typeface="Arial"/>
                <a:sym typeface="Arial"/>
              </a:defRPr>
            </a:lvl4pPr>
            <a:lvl5pPr marL="1371532" marR="0" lvl="4" indent="0" algn="l" rtl="0">
              <a:spcBef>
                <a:spcPts val="0"/>
              </a:spcBef>
              <a:buNone/>
              <a:defRPr sz="1350" b="0" i="0" u="none" strike="noStrike" cap="none">
                <a:solidFill>
                  <a:schemeClr val="dk1"/>
                </a:solidFill>
                <a:latin typeface="Arial"/>
                <a:ea typeface="Arial"/>
                <a:cs typeface="Arial"/>
                <a:sym typeface="Arial"/>
              </a:defRPr>
            </a:lvl5pPr>
            <a:lvl6pPr marL="1714415" marR="0" lvl="5" indent="0" algn="l" rtl="0">
              <a:spcBef>
                <a:spcPts val="0"/>
              </a:spcBef>
              <a:buNone/>
              <a:defRPr sz="1350" b="0" i="0" u="none" strike="noStrike" cap="none">
                <a:solidFill>
                  <a:schemeClr val="dk1"/>
                </a:solidFill>
                <a:latin typeface="Arial"/>
                <a:ea typeface="Arial"/>
                <a:cs typeface="Arial"/>
                <a:sym typeface="Arial"/>
              </a:defRPr>
            </a:lvl6pPr>
            <a:lvl7pPr marL="2057297" marR="0" lvl="6" indent="0" algn="l" rtl="0">
              <a:spcBef>
                <a:spcPts val="0"/>
              </a:spcBef>
              <a:buNone/>
              <a:defRPr sz="1350" b="0" i="0" u="none" strike="noStrike" cap="none">
                <a:solidFill>
                  <a:schemeClr val="dk1"/>
                </a:solidFill>
                <a:latin typeface="Arial"/>
                <a:ea typeface="Arial"/>
                <a:cs typeface="Arial"/>
                <a:sym typeface="Arial"/>
              </a:defRPr>
            </a:lvl7pPr>
            <a:lvl8pPr marL="2400180" marR="0" lvl="7" indent="0" algn="l" rtl="0">
              <a:spcBef>
                <a:spcPts val="0"/>
              </a:spcBef>
              <a:buNone/>
              <a:defRPr sz="1350" b="0" i="0" u="none" strike="noStrike" cap="none">
                <a:solidFill>
                  <a:schemeClr val="dk1"/>
                </a:solidFill>
                <a:latin typeface="Arial"/>
                <a:ea typeface="Arial"/>
                <a:cs typeface="Arial"/>
                <a:sym typeface="Arial"/>
              </a:defRPr>
            </a:lvl8pPr>
            <a:lvl9pPr marL="2743064" marR="0" lvl="8" indent="0" algn="l" rtl="0">
              <a:spcBef>
                <a:spcPts val="0"/>
              </a:spcBef>
              <a:buNone/>
              <a:defRPr sz="1350" b="0" i="0" u="none" strike="noStrike" cap="none">
                <a:solidFill>
                  <a:schemeClr val="dk1"/>
                </a:solidFill>
                <a:latin typeface="Arial"/>
                <a:ea typeface="Arial"/>
                <a:cs typeface="Arial"/>
                <a:sym typeface="Arial"/>
              </a:defRPr>
            </a:lvl9pPr>
          </a:lstStyle>
          <a:p>
            <a:endParaRPr/>
          </a:p>
        </p:txBody>
      </p:sp>
      <p:cxnSp>
        <p:nvCxnSpPr>
          <p:cNvPr id="43" name="Shape 43"/>
          <p:cNvCxnSpPr/>
          <p:nvPr/>
        </p:nvCxnSpPr>
        <p:spPr>
          <a:xfrm>
            <a:off x="365125" y="4293719"/>
            <a:ext cx="8347074" cy="0"/>
          </a:xfrm>
          <a:prstGeom prst="straightConnector1">
            <a:avLst/>
          </a:prstGeom>
          <a:noFill/>
          <a:ln w="19050" cap="flat" cmpd="sng">
            <a:solidFill>
              <a:schemeClr val="accent3"/>
            </a:solidFill>
            <a:prstDash val="solid"/>
            <a:round/>
            <a:headEnd type="none" w="med" len="med"/>
            <a:tailEnd type="none" w="med" len="med"/>
          </a:ln>
        </p:spPr>
      </p:cxnSp>
      <p:pic>
        <p:nvPicPr>
          <p:cNvPr id="44" name="Shape 44" descr="C:\Users\TERESA~1\AppData\Local\Temp\vmware-Teresa Sharp\VMwareDnD\99bbe9a7\BMGF_red_box_2in.jpg"/>
          <p:cNvPicPr preferRelativeResize="0"/>
          <p:nvPr/>
        </p:nvPicPr>
        <p:blipFill rotWithShape="1">
          <a:blip r:embed="rId2">
            <a:alphaModFix/>
          </a:blip>
          <a:srcRect/>
          <a:stretch/>
        </p:blipFill>
        <p:spPr>
          <a:xfrm>
            <a:off x="6901997" y="0"/>
            <a:ext cx="1645919" cy="2194559"/>
          </a:xfrm>
          <a:prstGeom prst="rect">
            <a:avLst/>
          </a:prstGeom>
          <a:noFill/>
          <a:ln>
            <a:noFill/>
          </a:ln>
        </p:spPr>
      </p:pic>
      <p:sp>
        <p:nvSpPr>
          <p:cNvPr id="2" name="Rectangle 1"/>
          <p:cNvSpPr/>
          <p:nvPr userDrawn="1"/>
        </p:nvSpPr>
        <p:spPr>
          <a:xfrm>
            <a:off x="1" y="609600"/>
            <a:ext cx="244928" cy="391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endParaRPr>
          </a:p>
        </p:txBody>
      </p:sp>
    </p:spTree>
    <p:extLst>
      <p:ext uri="{BB962C8B-B14F-4D97-AF65-F5344CB8AC3E}">
        <p14:creationId xmlns:p14="http://schemas.microsoft.com/office/powerpoint/2010/main" val="4277644265"/>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BLANKY">
    <p:spTree>
      <p:nvGrpSpPr>
        <p:cNvPr id="1" name="Shape 22"/>
        <p:cNvGrpSpPr/>
        <p:nvPr/>
      </p:nvGrpSpPr>
      <p:grpSpPr>
        <a:xfrm>
          <a:off x="0" y="0"/>
          <a:ext cx="0" cy="0"/>
          <a:chOff x="0" y="0"/>
          <a:chExt cx="0" cy="0"/>
        </a:xfrm>
      </p:grpSpPr>
      <p:sp>
        <p:nvSpPr>
          <p:cNvPr id="25" name="Shape 25"/>
          <p:cNvSpPr txBox="1">
            <a:spLocks noGrp="1"/>
          </p:cNvSpPr>
          <p:nvPr>
            <p:ph type="sldNum" idx="12"/>
          </p:nvPr>
        </p:nvSpPr>
        <p:spPr>
          <a:xfrm>
            <a:off x="8519726" y="6527368"/>
            <a:ext cx="190083" cy="207463"/>
          </a:xfrm>
          <a:prstGeom prst="rect">
            <a:avLst/>
          </a:prstGeom>
          <a:noFill/>
          <a:ln>
            <a:noFill/>
          </a:ln>
        </p:spPr>
        <p:txBody>
          <a:bodyPr lIns="0" tIns="0" rIns="0" bIns="0" anchor="b" anchorCtr="0">
            <a:noAutofit/>
          </a:bodyPr>
          <a:lstStyle/>
          <a:p>
            <a:pPr>
              <a:buSzPct val="25000"/>
            </a:pPr>
            <a:fld id="{00000000-1234-1234-1234-123412341234}" type="slidenum">
              <a:rPr lang="en-US" sz="600" smtClean="0">
                <a:solidFill>
                  <a:srgbClr val="000000"/>
                </a:solidFill>
                <a:latin typeface="Arial"/>
                <a:ea typeface="Arial"/>
                <a:cs typeface="Arial"/>
                <a:sym typeface="Arial"/>
              </a:rPr>
              <a:pPr>
                <a:buSzPct val="25000"/>
              </a:pPr>
              <a:t>‹#›</a:t>
            </a:fld>
            <a:endParaRPr lang="en-US" sz="600">
              <a:solidFill>
                <a:srgbClr val="000000"/>
              </a:solidFill>
              <a:latin typeface="Arial"/>
              <a:ea typeface="Arial"/>
              <a:cs typeface="Arial"/>
              <a:sym typeface="Arial"/>
            </a:endParaRPr>
          </a:p>
        </p:txBody>
      </p:sp>
    </p:spTree>
    <p:extLst>
      <p:ext uri="{BB962C8B-B14F-4D97-AF65-F5344CB8AC3E}">
        <p14:creationId xmlns:p14="http://schemas.microsoft.com/office/powerpoint/2010/main" val="1924986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21" Type="http://schemas.openxmlformats.org/officeDocument/2006/relationships/image" Target="../media/image3.png"/><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theme" Target="../theme/theme2.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image" Target="../media/image5.png"/><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3.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3.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image" Target="../media/image5.png"/><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theme" Target="../theme/theme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theme" Target="../theme/theme5.xml"/><Relationship Id="rId1"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image" Target="../media/image20.png"/><Relationship Id="rId5" Type="http://schemas.openxmlformats.org/officeDocument/2006/relationships/slideLayout" Target="../slideLayouts/slideLayout69.xml"/><Relationship Id="rId10" Type="http://schemas.openxmlformats.org/officeDocument/2006/relationships/image" Target="../media/image19.png"/><Relationship Id="rId4" Type="http://schemas.openxmlformats.org/officeDocument/2006/relationships/slideLayout" Target="../slideLayouts/slideLayout68.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5" Type="http://schemas.openxmlformats.org/officeDocument/2006/relationships/slideLayout" Target="../slideLayouts/slideLayout77.xml"/><Relationship Id="rId10" Type="http://schemas.openxmlformats.org/officeDocument/2006/relationships/image" Target="../media/image20.png"/><Relationship Id="rId4" Type="http://schemas.openxmlformats.org/officeDocument/2006/relationships/slideLayout" Target="../slideLayouts/slideLayout76.xml"/><Relationship Id="rId9" Type="http://schemas.openxmlformats.org/officeDocument/2006/relationships/image" Target="../media/image19.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theme" Target="../theme/theme8.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2120" y="274638"/>
            <a:ext cx="8454680" cy="648223"/>
          </a:xfrm>
          <a:prstGeom prst="rect">
            <a:avLst/>
          </a:prstGeom>
        </p:spPr>
        <p:txBody>
          <a:bodyPr vert="horz" lIns="0" tIns="0" rIns="0" bIns="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76867"/>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p:nvSpPr>
        <p:spPr>
          <a:xfrm>
            <a:off x="228600" y="922861"/>
            <a:ext cx="8686800" cy="5022325"/>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9" name="Straight Connector 8"/>
          <p:cNvCxnSpPr/>
          <p:nvPr/>
        </p:nvCxnSpPr>
        <p:spPr>
          <a:xfrm>
            <a:off x="232120" y="922861"/>
            <a:ext cx="8674812" cy="1588"/>
          </a:xfrm>
          <a:prstGeom prst="line">
            <a:avLst/>
          </a:prstGeom>
          <a:ln w="508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32120" y="6149338"/>
            <a:ext cx="8674812" cy="1588"/>
          </a:xfrm>
          <a:prstGeom prst="line">
            <a:avLst/>
          </a:prstGeom>
          <a:ln w="127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51" r:id="rId4"/>
    <p:sldLayoutId id="2147483660" r:id="rId5"/>
    <p:sldLayoutId id="2147483661" r:id="rId6"/>
    <p:sldLayoutId id="2147483654" r:id="rId7"/>
    <p:sldLayoutId id="2147483749" r:id="rId8"/>
    <p:sldLayoutId id="2147483750" r:id="rId9"/>
  </p:sldLayoutIdLst>
  <p:hf hdr="0" ftr="0" dt="0"/>
  <p:txStyles>
    <p:titleStyle>
      <a:lvl1pPr algn="l" defTabSz="457200" rtl="0" eaLnBrk="1" latinLnBrk="0" hangingPunct="1">
        <a:spcBef>
          <a:spcPct val="0"/>
        </a:spcBef>
        <a:buNone/>
        <a:defRPr sz="2800" kern="1200">
          <a:solidFill>
            <a:schemeClr val="tx1"/>
          </a:solidFill>
          <a:latin typeface="Arial Black"/>
          <a:ea typeface="+mj-ea"/>
          <a:cs typeface="Arial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7" descr="blueside"/>
          <p:cNvPicPr>
            <a:picLocks noChangeAspect="1" noChangeArrowheads="1"/>
          </p:cNvPicPr>
          <p:nvPr/>
        </p:nvPicPr>
        <p:blipFill>
          <a:blip r:embed="rId21"/>
          <a:srcRect b="16933"/>
          <a:stretch>
            <a:fillRect/>
          </a:stretch>
        </p:blipFill>
        <p:spPr bwMode="auto">
          <a:xfrm>
            <a:off x="0" y="6248400"/>
            <a:ext cx="6553200" cy="6096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2"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2053" name="Picture 4"/>
          <p:cNvPicPr>
            <a:picLocks noChangeAspect="1"/>
          </p:cNvPicPr>
          <p:nvPr/>
        </p:nvPicPr>
        <p:blipFill>
          <a:blip r:embed="rId22"/>
          <a:srcRect/>
          <a:stretch>
            <a:fillRect/>
          </a:stretch>
        </p:blipFill>
        <p:spPr bwMode="auto">
          <a:xfrm>
            <a:off x="6662738" y="6367463"/>
            <a:ext cx="2328862" cy="365125"/>
          </a:xfrm>
          <a:prstGeom prst="rect">
            <a:avLst/>
          </a:prstGeom>
          <a:noFill/>
          <a:ln w="9525">
            <a:noFill/>
            <a:miter lim="800000"/>
            <a:headEnd/>
            <a:tailEnd/>
          </a:ln>
        </p:spPr>
      </p:pic>
      <p:pic>
        <p:nvPicPr>
          <p:cNvPr id="2054" name="Picture 18" descr="NEW nirn logo reverse"/>
          <p:cNvPicPr>
            <a:picLocks noChangeAspect="1" noChangeArrowheads="1"/>
          </p:cNvPicPr>
          <p:nvPr/>
        </p:nvPicPr>
        <p:blipFill>
          <a:blip r:embed="rId23"/>
          <a:srcRect r="37018"/>
          <a:stretch>
            <a:fillRect/>
          </a:stretch>
        </p:blipFill>
        <p:spPr bwMode="auto">
          <a:xfrm>
            <a:off x="128588" y="6324600"/>
            <a:ext cx="1014412" cy="363538"/>
          </a:xfrm>
          <a:prstGeom prst="rect">
            <a:avLst/>
          </a:prstGeom>
          <a:noFill/>
          <a:ln w="9525">
            <a:noFill/>
            <a:miter lim="800000"/>
            <a:headEnd/>
            <a:tailEnd/>
          </a:ln>
        </p:spPr>
      </p:pic>
      <p:sp>
        <p:nvSpPr>
          <p:cNvPr id="2055" name="Rectangle 7"/>
          <p:cNvSpPr>
            <a:spLocks noChangeArrowheads="1"/>
          </p:cNvSpPr>
          <p:nvPr/>
        </p:nvSpPr>
        <p:spPr bwMode="auto">
          <a:xfrm>
            <a:off x="0" y="6172200"/>
            <a:ext cx="9144000" cy="76200"/>
          </a:xfrm>
          <a:prstGeom prst="rect">
            <a:avLst/>
          </a:prstGeom>
          <a:solidFill>
            <a:srgbClr val="990017"/>
          </a:solidFill>
          <a:ln w="9525">
            <a:solidFill>
              <a:srgbClr val="990017"/>
            </a:solidFill>
            <a:miter lim="800000"/>
            <a:headEnd/>
            <a:tailEnd/>
          </a:ln>
        </p:spPr>
        <p:txBody>
          <a:bodyPr wrap="none" anchor="ct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defTabSz="914400" eaLnBrk="1" fontAlgn="base" hangingPunct="1">
              <a:spcBef>
                <a:spcPct val="0"/>
              </a:spcBef>
              <a:spcAft>
                <a:spcPct val="0"/>
              </a:spcAft>
              <a:defRPr/>
            </a:pPr>
            <a:endParaRPr lang="en-US" altLang="en-US" dirty="0"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Lst>
  <p:timing>
    <p:tnLst>
      <p:par>
        <p:cTn id="1" dur="indefinite" restart="never" nodeType="tmRoot"/>
      </p:par>
    </p:tnLst>
  </p:timing>
  <p:hf hdr="0" ftr="0" dt="0"/>
  <p:txStyles>
    <p:titleStyle>
      <a:lvl1pPr algn="ctr" rtl="0" eaLnBrk="0" fontAlgn="base" hangingPunct="0">
        <a:spcBef>
          <a:spcPct val="0"/>
        </a:spcBef>
        <a:spcAft>
          <a:spcPct val="0"/>
        </a:spcAft>
        <a:defRPr sz="4800" b="1">
          <a:solidFill>
            <a:srgbClr val="595959"/>
          </a:solidFill>
          <a:latin typeface="Myriad Web Pro" pitchFamily="34" charset="0"/>
          <a:ea typeface="MS PGothic" pitchFamily="34" charset="-128"/>
          <a:cs typeface="Calibri" pitchFamily="34" charset="0"/>
        </a:defRPr>
      </a:lvl1pPr>
      <a:lvl2pPr algn="ctr" rtl="0" eaLnBrk="0" fontAlgn="base" hangingPunct="0">
        <a:spcBef>
          <a:spcPct val="0"/>
        </a:spcBef>
        <a:spcAft>
          <a:spcPct val="0"/>
        </a:spcAft>
        <a:defRPr sz="4800" b="1">
          <a:solidFill>
            <a:srgbClr val="595959"/>
          </a:solidFill>
          <a:latin typeface="Myriad Web Pro" pitchFamily="34" charset="0"/>
          <a:ea typeface="MS PGothic" pitchFamily="34" charset="-128"/>
          <a:cs typeface="Calibri" pitchFamily="34" charset="0"/>
        </a:defRPr>
      </a:lvl2pPr>
      <a:lvl3pPr algn="ctr" rtl="0" eaLnBrk="0" fontAlgn="base" hangingPunct="0">
        <a:spcBef>
          <a:spcPct val="0"/>
        </a:spcBef>
        <a:spcAft>
          <a:spcPct val="0"/>
        </a:spcAft>
        <a:defRPr sz="4800" b="1">
          <a:solidFill>
            <a:srgbClr val="595959"/>
          </a:solidFill>
          <a:latin typeface="Myriad Web Pro" pitchFamily="34" charset="0"/>
          <a:ea typeface="MS PGothic" pitchFamily="34" charset="-128"/>
          <a:cs typeface="Calibri" pitchFamily="34" charset="0"/>
        </a:defRPr>
      </a:lvl3pPr>
      <a:lvl4pPr algn="ctr" rtl="0" eaLnBrk="0" fontAlgn="base" hangingPunct="0">
        <a:spcBef>
          <a:spcPct val="0"/>
        </a:spcBef>
        <a:spcAft>
          <a:spcPct val="0"/>
        </a:spcAft>
        <a:defRPr sz="4800" b="1">
          <a:solidFill>
            <a:srgbClr val="595959"/>
          </a:solidFill>
          <a:latin typeface="Myriad Web Pro" pitchFamily="34" charset="0"/>
          <a:ea typeface="MS PGothic" pitchFamily="34" charset="-128"/>
          <a:cs typeface="Calibri" pitchFamily="34" charset="0"/>
        </a:defRPr>
      </a:lvl4pPr>
      <a:lvl5pPr algn="ctr" rtl="0" eaLnBrk="0" fontAlgn="base" hangingPunct="0">
        <a:spcBef>
          <a:spcPct val="0"/>
        </a:spcBef>
        <a:spcAft>
          <a:spcPct val="0"/>
        </a:spcAft>
        <a:defRPr sz="4800" b="1">
          <a:solidFill>
            <a:srgbClr val="595959"/>
          </a:solidFill>
          <a:latin typeface="Myriad Web Pro" pitchFamily="34" charset="0"/>
          <a:ea typeface="MS PGothic" pitchFamily="34" charset="-128"/>
          <a:cs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404040"/>
          </a:solidFill>
          <a:latin typeface="Myriad Pro" pitchFamily="34" charset="0"/>
          <a:ea typeface="MS PGothic" pitchFamily="34" charset="-128"/>
          <a:cs typeface="Calibri" pitchFamily="34" charset="0"/>
        </a:defRPr>
      </a:lvl1pPr>
      <a:lvl2pPr marL="742950" indent="-285750" algn="l" rtl="0" eaLnBrk="0" fontAlgn="base" hangingPunct="0">
        <a:spcBef>
          <a:spcPct val="20000"/>
        </a:spcBef>
        <a:spcAft>
          <a:spcPct val="0"/>
        </a:spcAft>
        <a:buChar char="–"/>
        <a:defRPr sz="2800">
          <a:solidFill>
            <a:srgbClr val="404040"/>
          </a:solidFill>
          <a:latin typeface="Myriad Pro" pitchFamily="34" charset="0"/>
          <a:ea typeface="Calibri" charset="0"/>
          <a:cs typeface="Calibri" pitchFamily="34" charset="0"/>
        </a:defRPr>
      </a:lvl2pPr>
      <a:lvl3pPr marL="1143000" indent="-228600" algn="l" rtl="0" eaLnBrk="0" fontAlgn="base" hangingPunct="0">
        <a:spcBef>
          <a:spcPct val="20000"/>
        </a:spcBef>
        <a:spcAft>
          <a:spcPct val="0"/>
        </a:spcAft>
        <a:buChar char="•"/>
        <a:defRPr sz="2400">
          <a:solidFill>
            <a:srgbClr val="404040"/>
          </a:solidFill>
          <a:latin typeface="Myriad Pro" pitchFamily="34" charset="0"/>
          <a:ea typeface="Calibri" charset="0"/>
          <a:cs typeface="Calibri" pitchFamily="34" charset="0"/>
        </a:defRPr>
      </a:lvl3pPr>
      <a:lvl4pPr marL="1600200" indent="-228600" algn="l" rtl="0" eaLnBrk="0" fontAlgn="base" hangingPunct="0">
        <a:spcBef>
          <a:spcPct val="20000"/>
        </a:spcBef>
        <a:spcAft>
          <a:spcPct val="0"/>
        </a:spcAft>
        <a:buChar char="–"/>
        <a:defRPr sz="2000">
          <a:solidFill>
            <a:srgbClr val="404040"/>
          </a:solidFill>
          <a:latin typeface="Myriad Pro" pitchFamily="34" charset="0"/>
          <a:ea typeface="Calibri" charset="0"/>
          <a:cs typeface="Calibri" pitchFamily="34" charset="0"/>
        </a:defRPr>
      </a:lvl4pPr>
      <a:lvl5pPr marL="2057400" indent="-228600" algn="l" rtl="0" eaLnBrk="0" fontAlgn="base" hangingPunct="0">
        <a:spcBef>
          <a:spcPct val="20000"/>
        </a:spcBef>
        <a:spcAft>
          <a:spcPct val="0"/>
        </a:spcAft>
        <a:buChar char="»"/>
        <a:defRPr sz="2000">
          <a:solidFill>
            <a:srgbClr val="404040"/>
          </a:solidFill>
          <a:latin typeface="Myriad Pro" pitchFamily="34" charset="0"/>
          <a:ea typeface="Calibri" charset="0"/>
          <a:cs typeface="Calibri"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12322" name="Picture 17" descr="blueside"/>
          <p:cNvPicPr>
            <a:picLocks noChangeAspect="1" noChangeArrowheads="1"/>
          </p:cNvPicPr>
          <p:nvPr userDrawn="1"/>
        </p:nvPicPr>
        <p:blipFill>
          <a:blip r:embed="rId21"/>
          <a:srcRect b="16933"/>
          <a:stretch>
            <a:fillRect/>
          </a:stretch>
        </p:blipFill>
        <p:spPr bwMode="auto">
          <a:xfrm>
            <a:off x="0" y="6248400"/>
            <a:ext cx="6553200" cy="609600"/>
          </a:xfrm>
          <a:prstGeom prst="rect">
            <a:avLst/>
          </a:prstGeom>
          <a:noFill/>
          <a:ln w="9525">
            <a:noFill/>
            <a:miter lim="800000"/>
            <a:headEnd/>
            <a:tailEnd/>
          </a:ln>
        </p:spPr>
      </p:pic>
      <p:sp>
        <p:nvSpPr>
          <p:cNvPr id="312323"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12324"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312325" name="Picture 4"/>
          <p:cNvPicPr>
            <a:picLocks noChangeAspect="1"/>
          </p:cNvPicPr>
          <p:nvPr userDrawn="1"/>
        </p:nvPicPr>
        <p:blipFill>
          <a:blip r:embed="rId22"/>
          <a:srcRect/>
          <a:stretch>
            <a:fillRect/>
          </a:stretch>
        </p:blipFill>
        <p:spPr bwMode="auto">
          <a:xfrm>
            <a:off x="6662738" y="6367463"/>
            <a:ext cx="2328862" cy="365125"/>
          </a:xfrm>
          <a:prstGeom prst="rect">
            <a:avLst/>
          </a:prstGeom>
          <a:noFill/>
          <a:ln w="9525">
            <a:noFill/>
            <a:miter lim="800000"/>
            <a:headEnd/>
            <a:tailEnd/>
          </a:ln>
        </p:spPr>
      </p:pic>
      <p:pic>
        <p:nvPicPr>
          <p:cNvPr id="312326" name="Picture 18" descr="NEW nirn logo reverse"/>
          <p:cNvPicPr>
            <a:picLocks noChangeAspect="1" noChangeArrowheads="1"/>
          </p:cNvPicPr>
          <p:nvPr userDrawn="1"/>
        </p:nvPicPr>
        <p:blipFill>
          <a:blip r:embed="rId23"/>
          <a:srcRect r="37018"/>
          <a:stretch>
            <a:fillRect/>
          </a:stretch>
        </p:blipFill>
        <p:spPr bwMode="auto">
          <a:xfrm>
            <a:off x="128588" y="6324600"/>
            <a:ext cx="1014412" cy="363538"/>
          </a:xfrm>
          <a:prstGeom prst="rect">
            <a:avLst/>
          </a:prstGeom>
          <a:noFill/>
          <a:ln w="9525">
            <a:noFill/>
            <a:miter lim="800000"/>
            <a:headEnd/>
            <a:tailEnd/>
          </a:ln>
        </p:spPr>
      </p:pic>
      <p:sp>
        <p:nvSpPr>
          <p:cNvPr id="324615" name="Rectangle 7"/>
          <p:cNvSpPr>
            <a:spLocks noChangeArrowheads="1"/>
          </p:cNvSpPr>
          <p:nvPr userDrawn="1"/>
        </p:nvSpPr>
        <p:spPr bwMode="auto">
          <a:xfrm>
            <a:off x="0" y="6172200"/>
            <a:ext cx="9144000" cy="76200"/>
          </a:xfrm>
          <a:prstGeom prst="rect">
            <a:avLst/>
          </a:prstGeom>
          <a:solidFill>
            <a:srgbClr val="990017"/>
          </a:solidFill>
          <a:ln w="9525">
            <a:solidFill>
              <a:srgbClr val="990017"/>
            </a:solidFill>
            <a:miter lim="800000"/>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defTabSz="914400" eaLnBrk="1" fontAlgn="base" hangingPunct="1">
              <a:spcBef>
                <a:spcPct val="0"/>
              </a:spcBef>
              <a:spcAft>
                <a:spcPct val="0"/>
              </a:spcAft>
              <a:defRPr/>
            </a:pPr>
            <a:endParaRPr lang="en-US" altLang="en-US" sz="1800" dirty="0"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Lst>
  <p:timing>
    <p:tnLst>
      <p:par>
        <p:cTn id="1" dur="indefinite" restart="never" nodeType="tmRoot"/>
      </p:par>
    </p:tnLst>
  </p:timing>
  <p:hf hdr="0" ftr="0" dt="0"/>
  <p:txStyles>
    <p:titleStyle>
      <a:lvl1pPr algn="ctr" rtl="0" eaLnBrk="0" fontAlgn="base" hangingPunct="0">
        <a:spcBef>
          <a:spcPct val="0"/>
        </a:spcBef>
        <a:spcAft>
          <a:spcPct val="0"/>
        </a:spcAft>
        <a:defRPr sz="4800" b="1">
          <a:solidFill>
            <a:srgbClr val="595959"/>
          </a:solidFill>
          <a:latin typeface="Myriad Web Pro" pitchFamily="34" charset="0"/>
          <a:ea typeface="MS PGothic" pitchFamily="34" charset="-128"/>
          <a:cs typeface="Calibri" pitchFamily="34" charset="0"/>
        </a:defRPr>
      </a:lvl1pPr>
      <a:lvl2pPr algn="ctr" rtl="0" eaLnBrk="0" fontAlgn="base" hangingPunct="0">
        <a:spcBef>
          <a:spcPct val="0"/>
        </a:spcBef>
        <a:spcAft>
          <a:spcPct val="0"/>
        </a:spcAft>
        <a:defRPr sz="4800" b="1">
          <a:solidFill>
            <a:srgbClr val="595959"/>
          </a:solidFill>
          <a:latin typeface="Myriad Web Pro" pitchFamily="34" charset="0"/>
          <a:ea typeface="MS PGothic" pitchFamily="34" charset="-128"/>
          <a:cs typeface="Calibri" pitchFamily="34" charset="0"/>
        </a:defRPr>
      </a:lvl2pPr>
      <a:lvl3pPr algn="ctr" rtl="0" eaLnBrk="0" fontAlgn="base" hangingPunct="0">
        <a:spcBef>
          <a:spcPct val="0"/>
        </a:spcBef>
        <a:spcAft>
          <a:spcPct val="0"/>
        </a:spcAft>
        <a:defRPr sz="4800" b="1">
          <a:solidFill>
            <a:srgbClr val="595959"/>
          </a:solidFill>
          <a:latin typeface="Myriad Web Pro" pitchFamily="34" charset="0"/>
          <a:ea typeface="MS PGothic" pitchFamily="34" charset="-128"/>
          <a:cs typeface="Calibri" pitchFamily="34" charset="0"/>
        </a:defRPr>
      </a:lvl3pPr>
      <a:lvl4pPr algn="ctr" rtl="0" eaLnBrk="0" fontAlgn="base" hangingPunct="0">
        <a:spcBef>
          <a:spcPct val="0"/>
        </a:spcBef>
        <a:spcAft>
          <a:spcPct val="0"/>
        </a:spcAft>
        <a:defRPr sz="4800" b="1">
          <a:solidFill>
            <a:srgbClr val="595959"/>
          </a:solidFill>
          <a:latin typeface="Myriad Web Pro" pitchFamily="34" charset="0"/>
          <a:ea typeface="MS PGothic" pitchFamily="34" charset="-128"/>
          <a:cs typeface="Calibri" pitchFamily="34" charset="0"/>
        </a:defRPr>
      </a:lvl4pPr>
      <a:lvl5pPr algn="ctr" rtl="0" eaLnBrk="0" fontAlgn="base" hangingPunct="0">
        <a:spcBef>
          <a:spcPct val="0"/>
        </a:spcBef>
        <a:spcAft>
          <a:spcPct val="0"/>
        </a:spcAft>
        <a:defRPr sz="4800" b="1">
          <a:solidFill>
            <a:srgbClr val="595959"/>
          </a:solidFill>
          <a:latin typeface="Myriad Web Pro" pitchFamily="34" charset="0"/>
          <a:ea typeface="MS PGothic" pitchFamily="34" charset="-128"/>
          <a:cs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404040"/>
          </a:solidFill>
          <a:latin typeface="Myriad Pro" pitchFamily="34" charset="0"/>
          <a:ea typeface="MS PGothic" pitchFamily="34" charset="-128"/>
          <a:cs typeface="Calibri" pitchFamily="34" charset="0"/>
        </a:defRPr>
      </a:lvl1pPr>
      <a:lvl2pPr marL="742950" indent="-285750" algn="l" rtl="0" eaLnBrk="0" fontAlgn="base" hangingPunct="0">
        <a:spcBef>
          <a:spcPct val="20000"/>
        </a:spcBef>
        <a:spcAft>
          <a:spcPct val="0"/>
        </a:spcAft>
        <a:buChar char="–"/>
        <a:defRPr sz="2800">
          <a:solidFill>
            <a:srgbClr val="404040"/>
          </a:solidFill>
          <a:latin typeface="Myriad Pro" pitchFamily="34" charset="0"/>
          <a:ea typeface="Calibri" pitchFamily="34" charset="0"/>
          <a:cs typeface="Calibri" pitchFamily="34" charset="0"/>
        </a:defRPr>
      </a:lvl2pPr>
      <a:lvl3pPr marL="1143000" indent="-228600" algn="l" rtl="0" eaLnBrk="0" fontAlgn="base" hangingPunct="0">
        <a:spcBef>
          <a:spcPct val="20000"/>
        </a:spcBef>
        <a:spcAft>
          <a:spcPct val="0"/>
        </a:spcAft>
        <a:buChar char="•"/>
        <a:defRPr sz="2400">
          <a:solidFill>
            <a:srgbClr val="404040"/>
          </a:solidFill>
          <a:latin typeface="Myriad Pro" pitchFamily="34" charset="0"/>
          <a:ea typeface="Calibri" pitchFamily="34" charset="0"/>
          <a:cs typeface="Calibri" pitchFamily="34" charset="0"/>
        </a:defRPr>
      </a:lvl3pPr>
      <a:lvl4pPr marL="1600200" indent="-228600" algn="l" rtl="0" eaLnBrk="0" fontAlgn="base" hangingPunct="0">
        <a:spcBef>
          <a:spcPct val="20000"/>
        </a:spcBef>
        <a:spcAft>
          <a:spcPct val="0"/>
        </a:spcAft>
        <a:buChar char="–"/>
        <a:defRPr sz="2000">
          <a:solidFill>
            <a:srgbClr val="404040"/>
          </a:solidFill>
          <a:latin typeface="Myriad Pro" pitchFamily="34" charset="0"/>
          <a:ea typeface="Calibri" pitchFamily="34" charset="0"/>
          <a:cs typeface="Calibri" pitchFamily="34" charset="0"/>
        </a:defRPr>
      </a:lvl4pPr>
      <a:lvl5pPr marL="2057400" indent="-228600" algn="l" rtl="0" eaLnBrk="0" fontAlgn="base" hangingPunct="0">
        <a:spcBef>
          <a:spcPct val="20000"/>
        </a:spcBef>
        <a:spcAft>
          <a:spcPct val="0"/>
        </a:spcAft>
        <a:buChar char="»"/>
        <a:defRPr sz="2000">
          <a:solidFill>
            <a:srgbClr val="404040"/>
          </a:solidFill>
          <a:latin typeface="Myriad Pro" pitchFamily="34" charset="0"/>
          <a:ea typeface="Calibri" pitchFamily="34" charset="0"/>
          <a:cs typeface="Calibri"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457200" y="1143000"/>
            <a:ext cx="8229600" cy="50292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3076" name="Rectangle 117"/>
          <p:cNvSpPr>
            <a:spLocks noGrp="1" noChangeArrowheads="1"/>
          </p:cNvSpPr>
          <p:nvPr>
            <p:ph type="title"/>
          </p:nvPr>
        </p:nvSpPr>
        <p:spPr bwMode="auto">
          <a:xfrm>
            <a:off x="457200" y="228600"/>
            <a:ext cx="8229600" cy="74295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dirty="0" smtClean="0"/>
              <a:t>Click to edit Master title style</a:t>
            </a:r>
          </a:p>
        </p:txBody>
      </p:sp>
    </p:spTree>
    <p:extLst>
      <p:ext uri="{BB962C8B-B14F-4D97-AF65-F5344CB8AC3E}">
        <p14:creationId xmlns:p14="http://schemas.microsoft.com/office/powerpoint/2010/main" val="1312675451"/>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Lst>
  <p:timing>
    <p:tnLst>
      <p:par>
        <p:cTn id="1" dur="indefinite" restart="never" nodeType="tmRoot"/>
      </p:par>
    </p:tnLst>
  </p:timing>
  <p:hf hdr="0" ftr="0" dt="0"/>
  <p:txStyles>
    <p:titleStyle>
      <a:lvl1pPr algn="ctr" rtl="0" eaLnBrk="0" fontAlgn="base" hangingPunct="0">
        <a:lnSpc>
          <a:spcPts val="2800"/>
        </a:lnSpc>
        <a:spcBef>
          <a:spcPct val="0"/>
        </a:spcBef>
        <a:spcAft>
          <a:spcPct val="0"/>
        </a:spcAft>
        <a:defRPr kumimoji="1" sz="2900" b="0">
          <a:solidFill>
            <a:srgbClr val="164182"/>
          </a:solidFill>
          <a:latin typeface="Times"/>
          <a:ea typeface="+mj-ea"/>
          <a:cs typeface="Times"/>
        </a:defRPr>
      </a:lvl1pPr>
      <a:lvl2pPr algn="l" rtl="0" eaLnBrk="0" fontAlgn="base" hangingPunct="0">
        <a:lnSpc>
          <a:spcPts val="2800"/>
        </a:lnSpc>
        <a:spcBef>
          <a:spcPct val="0"/>
        </a:spcBef>
        <a:spcAft>
          <a:spcPct val="0"/>
        </a:spcAft>
        <a:defRPr kumimoji="1" sz="2200" b="1">
          <a:solidFill>
            <a:srgbClr val="000066"/>
          </a:solidFill>
          <a:latin typeface="Arial" charset="0"/>
        </a:defRPr>
      </a:lvl2pPr>
      <a:lvl3pPr algn="l" rtl="0" eaLnBrk="0" fontAlgn="base" hangingPunct="0">
        <a:lnSpc>
          <a:spcPts val="2800"/>
        </a:lnSpc>
        <a:spcBef>
          <a:spcPct val="0"/>
        </a:spcBef>
        <a:spcAft>
          <a:spcPct val="0"/>
        </a:spcAft>
        <a:defRPr kumimoji="1" sz="2200" b="1">
          <a:solidFill>
            <a:srgbClr val="000066"/>
          </a:solidFill>
          <a:latin typeface="Arial" charset="0"/>
        </a:defRPr>
      </a:lvl3pPr>
      <a:lvl4pPr algn="l" rtl="0" eaLnBrk="0" fontAlgn="base" hangingPunct="0">
        <a:lnSpc>
          <a:spcPts val="2800"/>
        </a:lnSpc>
        <a:spcBef>
          <a:spcPct val="0"/>
        </a:spcBef>
        <a:spcAft>
          <a:spcPct val="0"/>
        </a:spcAft>
        <a:defRPr kumimoji="1" sz="2200" b="1">
          <a:solidFill>
            <a:srgbClr val="000066"/>
          </a:solidFill>
          <a:latin typeface="Arial" charset="0"/>
        </a:defRPr>
      </a:lvl4pPr>
      <a:lvl5pPr algn="l" rtl="0" eaLnBrk="0" fontAlgn="base" hangingPunct="0">
        <a:lnSpc>
          <a:spcPts val="2800"/>
        </a:lnSpc>
        <a:spcBef>
          <a:spcPct val="0"/>
        </a:spcBef>
        <a:spcAft>
          <a:spcPct val="0"/>
        </a:spcAft>
        <a:defRPr kumimoji="1" sz="2200" b="1">
          <a:solidFill>
            <a:srgbClr val="000066"/>
          </a:solidFill>
          <a:latin typeface="Arial" charset="0"/>
        </a:defRPr>
      </a:lvl5pPr>
      <a:lvl6pPr marL="457200" algn="l" rtl="0" eaLnBrk="1" fontAlgn="base" hangingPunct="1">
        <a:lnSpc>
          <a:spcPts val="2800"/>
        </a:lnSpc>
        <a:spcBef>
          <a:spcPct val="0"/>
        </a:spcBef>
        <a:spcAft>
          <a:spcPct val="0"/>
        </a:spcAft>
        <a:defRPr kumimoji="1" sz="2600" b="1">
          <a:solidFill>
            <a:srgbClr val="000066"/>
          </a:solidFill>
          <a:latin typeface="Arial" charset="0"/>
        </a:defRPr>
      </a:lvl6pPr>
      <a:lvl7pPr marL="914400" algn="l" rtl="0" eaLnBrk="1" fontAlgn="base" hangingPunct="1">
        <a:lnSpc>
          <a:spcPts val="2800"/>
        </a:lnSpc>
        <a:spcBef>
          <a:spcPct val="0"/>
        </a:spcBef>
        <a:spcAft>
          <a:spcPct val="0"/>
        </a:spcAft>
        <a:defRPr kumimoji="1" sz="2600" b="1">
          <a:solidFill>
            <a:srgbClr val="000066"/>
          </a:solidFill>
          <a:latin typeface="Arial" charset="0"/>
        </a:defRPr>
      </a:lvl7pPr>
      <a:lvl8pPr marL="1371600" algn="l" rtl="0" eaLnBrk="1" fontAlgn="base" hangingPunct="1">
        <a:lnSpc>
          <a:spcPts val="2800"/>
        </a:lnSpc>
        <a:spcBef>
          <a:spcPct val="0"/>
        </a:spcBef>
        <a:spcAft>
          <a:spcPct val="0"/>
        </a:spcAft>
        <a:defRPr kumimoji="1" sz="2600" b="1">
          <a:solidFill>
            <a:srgbClr val="000066"/>
          </a:solidFill>
          <a:latin typeface="Arial" charset="0"/>
        </a:defRPr>
      </a:lvl8pPr>
      <a:lvl9pPr marL="1828800" algn="l" rtl="0" eaLnBrk="1" fontAlgn="base" hangingPunct="1">
        <a:lnSpc>
          <a:spcPts val="2800"/>
        </a:lnSpc>
        <a:spcBef>
          <a:spcPct val="0"/>
        </a:spcBef>
        <a:spcAft>
          <a:spcPct val="0"/>
        </a:spcAft>
        <a:defRPr kumimoji="1" sz="2600" b="1">
          <a:solidFill>
            <a:srgbClr val="000066"/>
          </a:solidFill>
          <a:latin typeface="Arial" charset="0"/>
        </a:defRPr>
      </a:lvl9pPr>
    </p:titleStyle>
    <p:bodyStyle>
      <a:lvl1pPr marL="342900" indent="-342900" algn="l" rtl="0" eaLnBrk="0" fontAlgn="base" hangingPunct="0">
        <a:lnSpc>
          <a:spcPct val="110000"/>
        </a:lnSpc>
        <a:spcBef>
          <a:spcPts val="0"/>
        </a:spcBef>
        <a:spcAft>
          <a:spcPts val="1000"/>
        </a:spcAft>
        <a:buClr>
          <a:schemeClr val="bg1">
            <a:lumMod val="65000"/>
          </a:schemeClr>
        </a:buClr>
        <a:buSzPct val="120000"/>
        <a:buFont typeface="Lucida Grande"/>
        <a:buChar char="●"/>
        <a:defRPr kumimoji="1" sz="2200" b="0">
          <a:solidFill>
            <a:srgbClr val="443B0A"/>
          </a:solidFill>
          <a:latin typeface="+mn-lt"/>
          <a:ea typeface="+mn-ea"/>
          <a:cs typeface="+mn-cs"/>
        </a:defRPr>
      </a:lvl1pPr>
      <a:lvl2pPr marL="796925" indent="-339725" algn="l" rtl="0" eaLnBrk="0" fontAlgn="base" hangingPunct="0">
        <a:lnSpc>
          <a:spcPct val="110000"/>
        </a:lnSpc>
        <a:spcBef>
          <a:spcPts val="0"/>
        </a:spcBef>
        <a:spcAft>
          <a:spcPts val="1000"/>
        </a:spcAft>
        <a:buClr>
          <a:srgbClr val="F9D83F"/>
        </a:buClr>
        <a:buSzPct val="80000"/>
        <a:buFont typeface="Wingdings" charset="2"/>
        <a:buChar char=""/>
        <a:defRPr kumimoji="1" sz="1900">
          <a:solidFill>
            <a:schemeClr val="tx1">
              <a:lumMod val="65000"/>
              <a:lumOff val="35000"/>
            </a:schemeClr>
          </a:solidFill>
          <a:latin typeface="+mn-lt"/>
        </a:defRPr>
      </a:lvl2pPr>
      <a:lvl3pPr marL="1195388" indent="-284163" algn="l" rtl="0" eaLnBrk="0" fontAlgn="base" hangingPunct="0">
        <a:lnSpc>
          <a:spcPct val="110000"/>
        </a:lnSpc>
        <a:spcBef>
          <a:spcPts val="0"/>
        </a:spcBef>
        <a:spcAft>
          <a:spcPts val="1000"/>
        </a:spcAft>
        <a:buClr>
          <a:srgbClr val="164182"/>
        </a:buClr>
        <a:buFont typeface="Wingdings 2" pitchFamily="18" charset="2"/>
        <a:buChar char=""/>
        <a:defRPr kumimoji="1" sz="1900">
          <a:solidFill>
            <a:srgbClr val="595959"/>
          </a:solidFill>
          <a:latin typeface="+mn-lt"/>
        </a:defRPr>
      </a:lvl3pPr>
      <a:lvl4pPr marL="1593850" indent="-284163" algn="l" rtl="0" eaLnBrk="0" fontAlgn="base" hangingPunct="0">
        <a:lnSpc>
          <a:spcPct val="110000"/>
        </a:lnSpc>
        <a:spcBef>
          <a:spcPts val="0"/>
        </a:spcBef>
        <a:spcAft>
          <a:spcPts val="1000"/>
        </a:spcAft>
        <a:buClr>
          <a:srgbClr val="164182"/>
        </a:buClr>
        <a:buSzPct val="90000"/>
        <a:buFont typeface="Lucida Grande"/>
        <a:buChar char="–"/>
        <a:defRPr kumimoji="1" sz="1900">
          <a:solidFill>
            <a:srgbClr val="595959"/>
          </a:solidFill>
          <a:latin typeface="+mn-lt"/>
        </a:defRPr>
      </a:lvl4pPr>
      <a:lvl5pPr marL="1936750" indent="-228600" algn="l" rtl="0" eaLnBrk="0" fontAlgn="base" hangingPunct="0">
        <a:spcBef>
          <a:spcPct val="20000"/>
        </a:spcBef>
        <a:spcAft>
          <a:spcPct val="0"/>
        </a:spcAft>
        <a:buClr>
          <a:srgbClr val="0066CC"/>
        </a:buClr>
        <a:buChar char="–"/>
        <a:defRPr kumimoji="1" sz="1600">
          <a:solidFill>
            <a:srgbClr val="000000"/>
          </a:solidFill>
          <a:latin typeface="+mn-lt"/>
        </a:defRPr>
      </a:lvl5pPr>
      <a:lvl6pPr marL="2393950" indent="-228600" algn="l" rtl="0" eaLnBrk="1" fontAlgn="base" hangingPunct="1">
        <a:spcBef>
          <a:spcPct val="20000"/>
        </a:spcBef>
        <a:spcAft>
          <a:spcPct val="0"/>
        </a:spcAft>
        <a:buClr>
          <a:srgbClr val="0066CC"/>
        </a:buClr>
        <a:buChar char="–"/>
        <a:defRPr kumimoji="1" sz="1600">
          <a:solidFill>
            <a:srgbClr val="000000"/>
          </a:solidFill>
          <a:latin typeface="+mn-lt"/>
        </a:defRPr>
      </a:lvl6pPr>
      <a:lvl7pPr marL="2851150" indent="-228600" algn="l" rtl="0" eaLnBrk="1" fontAlgn="base" hangingPunct="1">
        <a:spcBef>
          <a:spcPct val="20000"/>
        </a:spcBef>
        <a:spcAft>
          <a:spcPct val="0"/>
        </a:spcAft>
        <a:buClr>
          <a:srgbClr val="0066CC"/>
        </a:buClr>
        <a:buChar char="–"/>
        <a:defRPr kumimoji="1" sz="1600">
          <a:solidFill>
            <a:srgbClr val="000000"/>
          </a:solidFill>
          <a:latin typeface="+mn-lt"/>
        </a:defRPr>
      </a:lvl7pPr>
      <a:lvl8pPr marL="3308350" indent="-228600" algn="l" rtl="0" eaLnBrk="1" fontAlgn="base" hangingPunct="1">
        <a:spcBef>
          <a:spcPct val="20000"/>
        </a:spcBef>
        <a:spcAft>
          <a:spcPct val="0"/>
        </a:spcAft>
        <a:buClr>
          <a:srgbClr val="0066CC"/>
        </a:buClr>
        <a:buChar char="–"/>
        <a:defRPr kumimoji="1" sz="1600">
          <a:solidFill>
            <a:srgbClr val="000000"/>
          </a:solidFill>
          <a:latin typeface="+mn-lt"/>
        </a:defRPr>
      </a:lvl8pPr>
      <a:lvl9pPr marL="3765550" indent="-228600" algn="l" rtl="0" eaLnBrk="1" fontAlgn="base" hangingPunct="1">
        <a:spcBef>
          <a:spcPct val="20000"/>
        </a:spcBef>
        <a:spcAft>
          <a:spcPct val="0"/>
        </a:spcAft>
        <a:buClr>
          <a:srgbClr val="0066CC"/>
        </a:buClr>
        <a:buChar char="–"/>
        <a:defRPr kumimoji="1" sz="1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6846" y="2891697"/>
            <a:ext cx="5996354" cy="11430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56846" y="4181236"/>
            <a:ext cx="5996353" cy="1406769"/>
          </a:xfrm>
          <a:prstGeom prst="rect">
            <a:avLst/>
          </a:prstGeom>
        </p:spPr>
        <p:txBody>
          <a:bodyPr vert="horz" lIns="91440" tIns="45720" rIns="91440" bIns="45720" rtlCol="0">
            <a:normAutofit/>
          </a:bodyPr>
          <a:lstStyle/>
          <a:p>
            <a:pPr lvl="0"/>
            <a:r>
              <a:rPr lang="en-US" dirty="0" smtClean="0"/>
              <a:t>Click to edit Master text styles</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8EB4E3"/>
                </a:solidFill>
                <a:latin typeface="Trebuchet MS"/>
                <a:cs typeface="Trebuchet MS"/>
              </a:defRPr>
            </a:lvl1pPr>
          </a:lstStyle>
          <a:p>
            <a:r>
              <a:rPr lang="en-US" dirty="0" smtClean="0"/>
              <a:t>6/4/15</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l">
              <a:defRPr sz="1200" b="0" i="0">
                <a:solidFill>
                  <a:schemeClr val="tx2">
                    <a:lumMod val="40000"/>
                    <a:lumOff val="60000"/>
                  </a:schemeClr>
                </a:solidFill>
                <a:latin typeface="Trebuchet MS"/>
                <a:cs typeface="Trebuchet MS"/>
              </a:defRPr>
            </a:lvl1pPr>
          </a:lstStyle>
          <a:p>
            <a:endParaRPr lang="en-US" dirty="0">
              <a:solidFill>
                <a:srgbClr val="005399">
                  <a:lumMod val="40000"/>
                  <a:lumOff val="60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1" i="0">
                <a:solidFill>
                  <a:srgbClr val="8EB4E3"/>
                </a:solidFill>
                <a:latin typeface="Trebuchet MS"/>
                <a:cs typeface="Trebuchet MS"/>
              </a:defRPr>
            </a:lvl1pPr>
          </a:lstStyle>
          <a:p>
            <a:fld id="{182585C2-F046-8348-AF35-D83E8C1B4674}" type="slidenum">
              <a:rPr lang="en-US" smtClean="0"/>
              <a:pPr/>
              <a:t>‹#›</a:t>
            </a:fld>
            <a:endParaRPr lang="en-US" dirty="0"/>
          </a:p>
        </p:txBody>
      </p:sp>
    </p:spTree>
    <p:extLst>
      <p:ext uri="{BB962C8B-B14F-4D97-AF65-F5344CB8AC3E}">
        <p14:creationId xmlns:p14="http://schemas.microsoft.com/office/powerpoint/2010/main" val="1200519169"/>
      </p:ext>
    </p:extLst>
  </p:cSld>
  <p:clrMap bg1="lt1" tx1="dk1" bg2="lt2" tx2="dk2" accent1="accent1" accent2="accent2" accent3="accent3" accent4="accent4" accent5="accent5" accent6="accent6" hlink="hlink" folHlink="folHlink"/>
  <p:sldLayoutIdLst>
    <p:sldLayoutId id="2147483790" r:id="rId1"/>
  </p:sldLayoutIdLst>
  <p:txStyles>
    <p:titleStyle>
      <a:lvl1pPr algn="l" defTabSz="457200" rtl="0" eaLnBrk="1" latinLnBrk="0" hangingPunct="1">
        <a:spcBef>
          <a:spcPct val="0"/>
        </a:spcBef>
        <a:buNone/>
        <a:defRPr sz="2800" b="1" i="0" kern="1200">
          <a:solidFill>
            <a:schemeClr val="bg1"/>
          </a:solidFill>
          <a:latin typeface="Trebuchet MS"/>
          <a:ea typeface="+mj-ea"/>
          <a:cs typeface="Trebuchet MS"/>
        </a:defRPr>
      </a:lvl1pPr>
    </p:titleStyle>
    <p:bodyStyle>
      <a:lvl1pPr marL="342900" indent="-342900" algn="l" defTabSz="457200" rtl="0" eaLnBrk="1" latinLnBrk="0" hangingPunct="1">
        <a:spcBef>
          <a:spcPct val="20000"/>
        </a:spcBef>
        <a:buFont typeface="Arial"/>
        <a:buNone/>
        <a:defRPr sz="1800" b="0" i="0" kern="1200">
          <a:solidFill>
            <a:srgbClr val="82BD02"/>
          </a:solidFill>
          <a:latin typeface="Trebuchet MS"/>
          <a:ea typeface="+mn-ea"/>
          <a:cs typeface="Trebuchet MS"/>
        </a:defRPr>
      </a:lvl1pPr>
      <a:lvl2pPr marL="742950" indent="-285750" algn="l" defTabSz="457200" rtl="0" eaLnBrk="1" latinLnBrk="0" hangingPunct="1">
        <a:spcBef>
          <a:spcPct val="20000"/>
        </a:spcBef>
        <a:buFont typeface="Arial"/>
        <a:buNone/>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457995" y="0"/>
            <a:ext cx="8686005" cy="1417638"/>
          </a:xfrm>
          <a:prstGeom prst="rect">
            <a:avLst/>
          </a:prstGeom>
          <a:solidFill>
            <a:srgbClr val="005399"/>
          </a:solidFill>
          <a:ln>
            <a:solidFill>
              <a:srgbClr val="005399"/>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solidFill>
                <a:prstClr val="white"/>
              </a:solidFill>
            </a:endParaRP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Trebuchet MS"/>
                <a:cs typeface="Trebuchet MS"/>
              </a:defRPr>
            </a:lvl1pPr>
          </a:lstStyle>
          <a:p>
            <a:fld id="{ECF315FF-9248-D842-8A93-91BB319242AD}" type="datetimeFigureOut">
              <a:rPr lang="en-US" smtClean="0">
                <a:solidFill>
                  <a:prstClr val="black">
                    <a:tint val="75000"/>
                  </a:prstClr>
                </a:solidFill>
              </a:rPr>
              <a:pPr/>
              <a:t>10/10/2016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l">
              <a:defRPr sz="1000" b="0" i="0">
                <a:solidFill>
                  <a:schemeClr val="tx1">
                    <a:tint val="75000"/>
                  </a:schemeClr>
                </a:solidFill>
                <a:latin typeface="Trebuchet MS"/>
                <a:cs typeface="Trebuchet MS"/>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1">
                <a:solidFill>
                  <a:schemeClr val="tx1">
                    <a:tint val="75000"/>
                  </a:schemeClr>
                </a:solidFill>
                <a:latin typeface="Trebuchet MS"/>
                <a:cs typeface="Trebuchet MS"/>
              </a:defRPr>
            </a:lvl1pPr>
          </a:lstStyle>
          <a:p>
            <a:fld id="{FC47AA89-3B7B-8847-A637-FF3F983DDEE0}" type="slidenum">
              <a:rPr lang="en-US" smtClean="0">
                <a:solidFill>
                  <a:prstClr val="black">
                    <a:tint val="75000"/>
                  </a:prstClr>
                </a:solidFill>
              </a:rPr>
              <a:pPr/>
              <a:t>‹#›</a:t>
            </a:fld>
            <a:endParaRPr lang="en-US" dirty="0">
              <a:solidFill>
                <a:prstClr val="black">
                  <a:tint val="75000"/>
                </a:prstClr>
              </a:solidFill>
            </a:endParaRPr>
          </a:p>
        </p:txBody>
      </p:sp>
      <p:pic>
        <p:nvPicPr>
          <p:cNvPr id="9" name="Picture 8" descr="ELL_PagePattern.png"/>
          <p:cNvPicPr>
            <a:picLocks noChangeAspect="1"/>
          </p:cNvPicPr>
          <p:nvPr/>
        </p:nvPicPr>
        <p:blipFill>
          <a:blip r:embed="rId10">
            <a:alphaModFix amt="25000"/>
          </a:blip>
          <a:srcRect t="5520" r="17897" b="6051"/>
          <a:stretch>
            <a:fillRect/>
          </a:stretch>
        </p:blipFill>
        <p:spPr>
          <a:xfrm>
            <a:off x="5390498" y="0"/>
            <a:ext cx="3753502" cy="1417638"/>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1845423799"/>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807" r:id="rId8"/>
  </p:sldLayoutIdLst>
  <p:txStyles>
    <p:titleStyle>
      <a:lvl1pPr algn="l" defTabSz="457200" rtl="0" eaLnBrk="1" latinLnBrk="0" hangingPunct="1">
        <a:spcBef>
          <a:spcPct val="0"/>
        </a:spcBef>
        <a:buNone/>
        <a:defRPr sz="2800" b="1" i="0" kern="1200">
          <a:solidFill>
            <a:schemeClr val="bg1"/>
          </a:solidFill>
          <a:latin typeface="Trebuchet MS"/>
          <a:ea typeface="+mj-ea"/>
          <a:cs typeface="Trebuchet MS"/>
        </a:defRPr>
      </a:lvl1pPr>
    </p:titleStyle>
    <p:bodyStyle>
      <a:lvl1pPr marL="342900" indent="-342900" algn="l" defTabSz="457200" rtl="0" eaLnBrk="1" latinLnBrk="0" hangingPunct="1">
        <a:spcBef>
          <a:spcPct val="20000"/>
        </a:spcBef>
        <a:buSzPct val="100000"/>
        <a:buFontTx/>
        <a:buBlip>
          <a:blip r:embed="rId11"/>
        </a:buBlip>
        <a:defRPr sz="2400" b="0" i="0" kern="1200">
          <a:solidFill>
            <a:schemeClr val="tx1"/>
          </a:solidFill>
          <a:latin typeface="Trebuchet MS"/>
          <a:ea typeface="+mn-ea"/>
          <a:cs typeface="Trebuchet MS"/>
        </a:defRPr>
      </a:lvl1pPr>
      <a:lvl2pPr marL="742950" indent="-285750" algn="l" defTabSz="457200" rtl="0" eaLnBrk="1" latinLnBrk="0" hangingPunct="1">
        <a:spcBef>
          <a:spcPct val="20000"/>
        </a:spcBef>
        <a:buFont typeface="Arial"/>
        <a:buChar char="–"/>
        <a:defRPr sz="2400" b="0" i="0" kern="1200">
          <a:solidFill>
            <a:srgbClr val="005399"/>
          </a:solidFill>
          <a:latin typeface="Trebuchet MS"/>
          <a:ea typeface="+mn-ea"/>
          <a:cs typeface="Trebuchet MS"/>
        </a:defRPr>
      </a:lvl2pPr>
      <a:lvl3pPr marL="1143000" indent="-228600" algn="l" defTabSz="457200" rtl="0" eaLnBrk="1" latinLnBrk="0" hangingPunct="1">
        <a:spcBef>
          <a:spcPct val="20000"/>
        </a:spcBef>
        <a:buFont typeface="Arial"/>
        <a:buChar char="•"/>
        <a:defRPr sz="2000" b="0" i="0" kern="1200">
          <a:solidFill>
            <a:srgbClr val="005399"/>
          </a:solidFill>
          <a:latin typeface="Trebuchet MS"/>
          <a:ea typeface="+mn-ea"/>
          <a:cs typeface="Trebuchet MS"/>
        </a:defRPr>
      </a:lvl3pPr>
      <a:lvl4pPr marL="1600200" indent="-228600" algn="l" defTabSz="457200" rtl="0" eaLnBrk="1" latinLnBrk="0" hangingPunct="1">
        <a:spcBef>
          <a:spcPct val="20000"/>
        </a:spcBef>
        <a:buFont typeface="Arial"/>
        <a:buChar char="–"/>
        <a:defRPr sz="1600" b="0" i="0" kern="1200">
          <a:solidFill>
            <a:srgbClr val="99C221"/>
          </a:solidFill>
          <a:latin typeface="Trebuchet MS"/>
          <a:ea typeface="+mn-ea"/>
          <a:cs typeface="Trebuchet MS"/>
        </a:defRPr>
      </a:lvl4pPr>
      <a:lvl5pPr marL="2057400" indent="-228600" algn="l" defTabSz="457200" rtl="0" eaLnBrk="1" latinLnBrk="0" hangingPunct="1">
        <a:spcBef>
          <a:spcPct val="20000"/>
        </a:spcBef>
        <a:buFont typeface="Arial"/>
        <a:buChar char="»"/>
        <a:defRPr sz="1600" b="0" i="0" kern="1200">
          <a:solidFill>
            <a:srgbClr val="99C221"/>
          </a:solidFill>
          <a:latin typeface="Trebuchet MS"/>
          <a:ea typeface="+mn-ea"/>
          <a:cs typeface="Trebuchet M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457995" y="0"/>
            <a:ext cx="8686005" cy="1117601"/>
          </a:xfrm>
          <a:prstGeom prst="rect">
            <a:avLst/>
          </a:prstGeom>
          <a:solidFill>
            <a:srgbClr val="005399"/>
          </a:solidFill>
          <a:ln>
            <a:solidFill>
              <a:srgbClr val="005399"/>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solidFill>
                <a:prstClr val="white"/>
              </a:solidFill>
            </a:endParaRP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Trebuchet MS"/>
                <a:cs typeface="Trebuchet MS"/>
              </a:defRPr>
            </a:lvl1pPr>
          </a:lstStyle>
          <a:p>
            <a:fld id="{ECF315FF-9248-D842-8A93-91BB319242AD}" type="datetimeFigureOut">
              <a:rPr lang="en-US" smtClean="0">
                <a:solidFill>
                  <a:prstClr val="black">
                    <a:tint val="75000"/>
                  </a:prstClr>
                </a:solidFill>
              </a:rPr>
              <a:pPr/>
              <a:t>10/10/2016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l">
              <a:defRPr sz="1000" b="0" i="0">
                <a:solidFill>
                  <a:schemeClr val="tx1">
                    <a:tint val="75000"/>
                  </a:schemeClr>
                </a:solidFill>
                <a:latin typeface="Trebuchet MS"/>
                <a:cs typeface="Trebuchet MS"/>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1">
                <a:solidFill>
                  <a:schemeClr val="tx1">
                    <a:tint val="75000"/>
                  </a:schemeClr>
                </a:solidFill>
                <a:latin typeface="Trebuchet MS"/>
                <a:cs typeface="Trebuchet MS"/>
              </a:defRPr>
            </a:lvl1pPr>
          </a:lstStyle>
          <a:p>
            <a:fld id="{FC47AA89-3B7B-8847-A637-FF3F983DDEE0}" type="slidenum">
              <a:rPr lang="en-US" smtClean="0">
                <a:solidFill>
                  <a:prstClr val="black">
                    <a:tint val="75000"/>
                  </a:prstClr>
                </a:solidFill>
              </a:rPr>
              <a:pPr/>
              <a:t>‹#›</a:t>
            </a:fld>
            <a:endParaRPr lang="en-US" dirty="0">
              <a:solidFill>
                <a:prstClr val="black">
                  <a:tint val="75000"/>
                </a:prstClr>
              </a:solidFill>
            </a:endParaRPr>
          </a:p>
        </p:txBody>
      </p:sp>
      <p:pic>
        <p:nvPicPr>
          <p:cNvPr id="9" name="Picture 8" descr="ELL_PagePattern.png"/>
          <p:cNvPicPr>
            <a:picLocks noChangeAspect="1"/>
          </p:cNvPicPr>
          <p:nvPr userDrawn="1"/>
        </p:nvPicPr>
        <p:blipFill>
          <a:blip r:embed="rId9">
            <a:alphaModFix amt="25000"/>
          </a:blip>
          <a:srcRect t="5520" r="17897" b="6051"/>
          <a:stretch>
            <a:fillRect/>
          </a:stretch>
        </p:blipFill>
        <p:spPr>
          <a:xfrm>
            <a:off x="5390498" y="1"/>
            <a:ext cx="3753502" cy="1117600"/>
          </a:xfrm>
          <a:prstGeom prst="rect">
            <a:avLst/>
          </a:prstGeom>
        </p:spPr>
      </p:pic>
      <p:sp>
        <p:nvSpPr>
          <p:cNvPr id="2" name="Title Placeholder 1"/>
          <p:cNvSpPr>
            <a:spLocks noGrp="1"/>
          </p:cNvSpPr>
          <p:nvPr>
            <p:ph type="title"/>
          </p:nvPr>
        </p:nvSpPr>
        <p:spPr>
          <a:xfrm>
            <a:off x="457200" y="110067"/>
            <a:ext cx="6462889"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2697338735"/>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Lst>
  <p:txStyles>
    <p:titleStyle>
      <a:lvl1pPr algn="l" defTabSz="457200" rtl="0" eaLnBrk="1" latinLnBrk="0" hangingPunct="1">
        <a:spcBef>
          <a:spcPct val="0"/>
        </a:spcBef>
        <a:buNone/>
        <a:defRPr sz="2800" b="1" i="0" kern="1200">
          <a:solidFill>
            <a:schemeClr val="bg1"/>
          </a:solidFill>
          <a:latin typeface="Trebuchet MS"/>
          <a:ea typeface="+mj-ea"/>
          <a:cs typeface="Trebuchet MS"/>
        </a:defRPr>
      </a:lvl1pPr>
    </p:titleStyle>
    <p:bodyStyle>
      <a:lvl1pPr marL="342900" indent="-342900" algn="l" defTabSz="457200" rtl="0" eaLnBrk="1" latinLnBrk="0" hangingPunct="1">
        <a:spcBef>
          <a:spcPct val="20000"/>
        </a:spcBef>
        <a:buSzPct val="100000"/>
        <a:buFontTx/>
        <a:buBlip>
          <a:blip r:embed="rId10"/>
        </a:buBlip>
        <a:defRPr sz="2400" b="0" i="0" kern="1200">
          <a:solidFill>
            <a:schemeClr val="tx1"/>
          </a:solidFill>
          <a:latin typeface="Trebuchet MS"/>
          <a:ea typeface="+mn-ea"/>
          <a:cs typeface="Trebuchet MS"/>
        </a:defRPr>
      </a:lvl1pPr>
      <a:lvl2pPr marL="742950" indent="-285750" algn="l" defTabSz="457200" rtl="0" eaLnBrk="1" latinLnBrk="0" hangingPunct="1">
        <a:spcBef>
          <a:spcPct val="20000"/>
        </a:spcBef>
        <a:buFont typeface="Arial"/>
        <a:buChar char="–"/>
        <a:defRPr sz="2400" b="0" i="0" kern="1200">
          <a:solidFill>
            <a:srgbClr val="005399"/>
          </a:solidFill>
          <a:latin typeface="Trebuchet MS"/>
          <a:ea typeface="+mn-ea"/>
          <a:cs typeface="Trebuchet MS"/>
        </a:defRPr>
      </a:lvl2pPr>
      <a:lvl3pPr marL="1143000" indent="-228600" algn="l" defTabSz="457200" rtl="0" eaLnBrk="1" latinLnBrk="0" hangingPunct="1">
        <a:spcBef>
          <a:spcPct val="20000"/>
        </a:spcBef>
        <a:buFont typeface="Arial"/>
        <a:buChar char="•"/>
        <a:defRPr sz="2000" b="0" i="0" kern="1200">
          <a:solidFill>
            <a:srgbClr val="005399"/>
          </a:solidFill>
          <a:latin typeface="Trebuchet MS"/>
          <a:ea typeface="+mn-ea"/>
          <a:cs typeface="Trebuchet MS"/>
        </a:defRPr>
      </a:lvl3pPr>
      <a:lvl4pPr marL="1600200" indent="-228600" algn="l" defTabSz="457200" rtl="0" eaLnBrk="1" latinLnBrk="0" hangingPunct="1">
        <a:spcBef>
          <a:spcPct val="20000"/>
        </a:spcBef>
        <a:buFont typeface="Arial"/>
        <a:buChar char="–"/>
        <a:defRPr sz="1600" b="0" i="0" kern="1200">
          <a:solidFill>
            <a:srgbClr val="99C221"/>
          </a:solidFill>
          <a:latin typeface="Trebuchet MS"/>
          <a:ea typeface="+mn-ea"/>
          <a:cs typeface="Trebuchet MS"/>
        </a:defRPr>
      </a:lvl4pPr>
      <a:lvl5pPr marL="2057400" indent="-228600" algn="l" defTabSz="457200" rtl="0" eaLnBrk="1" latinLnBrk="0" hangingPunct="1">
        <a:spcBef>
          <a:spcPct val="20000"/>
        </a:spcBef>
        <a:buFont typeface="Arial"/>
        <a:buChar char="»"/>
        <a:defRPr sz="1600" b="0" i="0" kern="1200">
          <a:solidFill>
            <a:srgbClr val="99C221"/>
          </a:solidFill>
          <a:latin typeface="Trebuchet MS"/>
          <a:ea typeface="+mn-ea"/>
          <a:cs typeface="Trebuchet M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6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F188EDDC-B4DA-41C3-8F79-FF154625BE10}" type="datetimeFigureOut">
              <a:rPr lang="en-US" smtClean="0">
                <a:solidFill>
                  <a:prstClr val="black">
                    <a:tint val="75000"/>
                  </a:prstClr>
                </a:solidFill>
              </a:rPr>
              <a:pPr defTabSz="685800"/>
              <a:t>10/10/2016</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6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6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24C7E6AE-D8AA-463A-95A1-ED7FE45AA219}"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886558260"/>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Lst>
  <p:txStyles>
    <p:titleStyle>
      <a:lvl1pPr algn="l" defTabSz="685766"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ies.ed.gov/ncee/wwc/"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5.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10.xml"/><Relationship Id="rId16" Type="http://schemas.openxmlformats.org/officeDocument/2006/relationships/diagramColors" Target="../diagrams/colors3.xml"/><Relationship Id="rId1" Type="http://schemas.openxmlformats.org/officeDocument/2006/relationships/slideLayout" Target="../slideLayouts/slideLayout7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5.xml"/></Relationships>
</file>

<file path=ppt/slides/_rels/slide1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21.xml.rels><?xml version="1.0" encoding="UTF-8" standalone="yes"?>
<Relationships xmlns="http://schemas.openxmlformats.org/package/2006/relationships"><Relationship Id="rId3" Type="http://schemas.openxmlformats.org/officeDocument/2006/relationships/hyperlink" Target="mailto:CIRE@mathematica-mpr.co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mailto:aperson@mathematica-mpr.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15136" y="2411609"/>
            <a:ext cx="6292430" cy="1251610"/>
          </a:xfrm>
        </p:spPr>
        <p:txBody>
          <a:bodyPr>
            <a:normAutofit fontScale="90000"/>
          </a:bodyPr>
          <a:lstStyle/>
          <a:p>
            <a:r>
              <a:rPr lang="en-US" dirty="0"/>
              <a:t>Features of High Quality Pre-K Programs and Systems: </a:t>
            </a:r>
            <a:r>
              <a:rPr lang="en-US" dirty="0" smtClean="0"/>
              <a:t/>
            </a:r>
            <a:br>
              <a:rPr lang="en-US" dirty="0" smtClean="0"/>
            </a:br>
            <a:r>
              <a:rPr lang="en-US" b="0" dirty="0" smtClean="0">
                <a:latin typeface="+mn-lt"/>
              </a:rPr>
              <a:t>Taking </a:t>
            </a:r>
            <a:r>
              <a:rPr lang="en-US" b="0" dirty="0">
                <a:latin typeface="+mn-lt"/>
              </a:rPr>
              <a:t>Stock and Growing the Evidence Base</a:t>
            </a:r>
          </a:p>
        </p:txBody>
      </p:sp>
      <p:sp>
        <p:nvSpPr>
          <p:cNvPr id="3" name="Subtitle 2"/>
          <p:cNvSpPr>
            <a:spLocks noGrp="1"/>
          </p:cNvSpPr>
          <p:nvPr>
            <p:ph type="subTitle" idx="1"/>
          </p:nvPr>
        </p:nvSpPr>
        <p:spPr>
          <a:xfrm>
            <a:off x="1915136" y="4810963"/>
            <a:ext cx="5967914" cy="1102175"/>
          </a:xfrm>
        </p:spPr>
        <p:txBody>
          <a:bodyPr>
            <a:normAutofit/>
          </a:bodyPr>
          <a:lstStyle/>
          <a:p>
            <a:pPr lvl="0"/>
            <a:r>
              <a:rPr lang="en-US" sz="1600" dirty="0">
                <a:solidFill>
                  <a:srgbClr val="10335A"/>
                </a:solidFill>
                <a:latin typeface="Arial" pitchFamily="34" charset="0"/>
                <a:cs typeface="Arial" pitchFamily="34" charset="0"/>
              </a:rPr>
              <a:t>Kimberly Boller • Jennifer Brooks • Anne Kaiser</a:t>
            </a:r>
          </a:p>
          <a:p>
            <a:pPr lvl="0"/>
            <a:r>
              <a:rPr lang="en-US" sz="1600" dirty="0">
                <a:solidFill>
                  <a:srgbClr val="10335A"/>
                </a:solidFill>
                <a:latin typeface="Arial" pitchFamily="34" charset="0"/>
                <a:cs typeface="Arial" pitchFamily="34" charset="0"/>
              </a:rPr>
              <a:t>Ann Person • Shannon </a:t>
            </a:r>
            <a:r>
              <a:rPr lang="en-US" sz="1600" dirty="0" err="1">
                <a:solidFill>
                  <a:srgbClr val="10335A"/>
                </a:solidFill>
                <a:latin typeface="Arial" pitchFamily="34" charset="0"/>
                <a:cs typeface="Arial" pitchFamily="34" charset="0"/>
              </a:rPr>
              <a:t>Rudisill</a:t>
            </a:r>
            <a:r>
              <a:rPr lang="en-US" sz="1600" dirty="0">
                <a:solidFill>
                  <a:srgbClr val="10335A"/>
                </a:solidFill>
                <a:latin typeface="Arial" pitchFamily="34" charset="0"/>
                <a:cs typeface="Arial" pitchFamily="34" charset="0"/>
              </a:rPr>
              <a:t> • Louisa Tarullo</a:t>
            </a:r>
          </a:p>
        </p:txBody>
      </p:sp>
      <p:sp>
        <p:nvSpPr>
          <p:cNvPr id="5" name="Text Placeholder 4"/>
          <p:cNvSpPr>
            <a:spLocks noGrp="1"/>
          </p:cNvSpPr>
          <p:nvPr>
            <p:ph type="body" sz="quarter" idx="11"/>
          </p:nvPr>
        </p:nvSpPr>
        <p:spPr>
          <a:xfrm>
            <a:off x="1806767" y="3739559"/>
            <a:ext cx="6902550" cy="1039264"/>
          </a:xfrm>
        </p:spPr>
        <p:txBody>
          <a:bodyPr>
            <a:noAutofit/>
          </a:bodyPr>
          <a:lstStyle/>
          <a:p>
            <a:pPr marL="0" lvl="0" indent="0">
              <a:spcBef>
                <a:spcPts val="0"/>
              </a:spcBef>
            </a:pPr>
            <a:r>
              <a:rPr lang="en-US" sz="1500" b="1" dirty="0" smtClean="0">
                <a:solidFill>
                  <a:srgbClr val="10335A"/>
                </a:solidFill>
                <a:latin typeface="Arial Black"/>
                <a:cs typeface="+mn-cs"/>
              </a:rPr>
              <a:t>A Forum at the Center for Improving Research Evidence (CIRE)</a:t>
            </a:r>
          </a:p>
          <a:p>
            <a:pPr marL="0" lvl="0" indent="0">
              <a:spcBef>
                <a:spcPts val="100"/>
              </a:spcBef>
            </a:pPr>
            <a:r>
              <a:rPr lang="en-US" sz="1500" b="1" dirty="0" smtClean="0">
                <a:solidFill>
                  <a:srgbClr val="10335A"/>
                </a:solidFill>
                <a:latin typeface="Arial Black"/>
                <a:cs typeface="+mn-cs"/>
              </a:rPr>
              <a:t>Washington, DC</a:t>
            </a:r>
          </a:p>
        </p:txBody>
      </p:sp>
      <p:sp>
        <p:nvSpPr>
          <p:cNvPr id="6" name="Text Placeholder 5"/>
          <p:cNvSpPr>
            <a:spLocks noGrp="1"/>
          </p:cNvSpPr>
          <p:nvPr>
            <p:ph type="body" sz="quarter" idx="12"/>
          </p:nvPr>
        </p:nvSpPr>
        <p:spPr>
          <a:xfrm>
            <a:off x="1806767" y="4366885"/>
            <a:ext cx="5859146" cy="335598"/>
          </a:xfrm>
        </p:spPr>
        <p:txBody>
          <a:bodyPr>
            <a:normAutofit/>
          </a:bodyPr>
          <a:lstStyle/>
          <a:p>
            <a:r>
              <a:rPr lang="en-US" dirty="0" smtClean="0"/>
              <a:t>October 6, 2016</a:t>
            </a:r>
            <a:endParaRPr lang="en-US" dirty="0"/>
          </a:p>
        </p:txBody>
      </p:sp>
    </p:spTree>
    <p:extLst>
      <p:ext uri="{BB962C8B-B14F-4D97-AF65-F5344CB8AC3E}">
        <p14:creationId xmlns:p14="http://schemas.microsoft.com/office/powerpoint/2010/main" val="5114195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a:t>Evidence-Based </a:t>
            </a:r>
            <a:r>
              <a:rPr lang="en-US" sz="2600" dirty="0" smtClean="0"/>
              <a:t>Innovation </a:t>
            </a:r>
            <a:r>
              <a:rPr lang="en-US" sz="2600" dirty="0"/>
              <a:t>and Improvement</a:t>
            </a:r>
          </a:p>
        </p:txBody>
      </p:sp>
      <p:sp>
        <p:nvSpPr>
          <p:cNvPr id="5" name="Rectangle 4"/>
          <p:cNvSpPr/>
          <p:nvPr/>
        </p:nvSpPr>
        <p:spPr>
          <a:xfrm>
            <a:off x="1480731" y="3801689"/>
            <a:ext cx="5957453" cy="446276"/>
          </a:xfrm>
          <a:prstGeom prst="rect">
            <a:avLst/>
          </a:prstGeom>
        </p:spPr>
        <p:txBody>
          <a:bodyPr wrap="square">
            <a:spAutoFit/>
          </a:bodyPr>
          <a:lstStyle/>
          <a:p>
            <a:pPr algn="ctr">
              <a:spcBef>
                <a:spcPts val="600"/>
              </a:spcBef>
              <a:spcAft>
                <a:spcPts val="600"/>
              </a:spcAft>
            </a:pPr>
            <a:r>
              <a:rPr lang="en-US" sz="2200" dirty="0" smtClean="0">
                <a:latin typeface="+mj-lt"/>
              </a:rPr>
              <a:t>Kim Boller, Mathematica</a:t>
            </a:r>
          </a:p>
        </p:txBody>
      </p:sp>
      <p:pic>
        <p:nvPicPr>
          <p:cNvPr id="7" name="Picture 6"/>
          <p:cNvPicPr>
            <a:picLocks noChangeAspect="1"/>
          </p:cNvPicPr>
          <p:nvPr/>
        </p:nvPicPr>
        <p:blipFill>
          <a:blip r:embed="rId2"/>
          <a:stretch>
            <a:fillRect/>
          </a:stretch>
        </p:blipFill>
        <p:spPr>
          <a:xfrm>
            <a:off x="3478775" y="1285124"/>
            <a:ext cx="1961367" cy="2377440"/>
          </a:xfrm>
          <a:prstGeom prst="rect">
            <a:avLst/>
          </a:prstGeom>
        </p:spPr>
      </p:pic>
    </p:spTree>
    <p:extLst>
      <p:ext uri="{BB962C8B-B14F-4D97-AF65-F5344CB8AC3E}">
        <p14:creationId xmlns:p14="http://schemas.microsoft.com/office/powerpoint/2010/main" val="36531795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20" y="114300"/>
            <a:ext cx="8454680" cy="808561"/>
          </a:xfrm>
        </p:spPr>
        <p:txBody>
          <a:bodyPr>
            <a:normAutofit/>
          </a:bodyPr>
          <a:lstStyle/>
          <a:p>
            <a:pPr>
              <a:spcAft>
                <a:spcPts val="600"/>
              </a:spcAft>
            </a:pPr>
            <a:r>
              <a:rPr lang="en-US" sz="2300" dirty="0">
                <a:solidFill>
                  <a:srgbClr val="10335A"/>
                </a:solidFill>
              </a:rPr>
              <a:t>What evidence-based solutions exist in pre-K</a:t>
            </a:r>
            <a:r>
              <a:rPr lang="en-US" sz="2300" dirty="0" smtClean="0">
                <a:solidFill>
                  <a:srgbClr val="10335A"/>
                </a:solidFill>
              </a:rPr>
              <a:t>?</a:t>
            </a:r>
            <a:r>
              <a:rPr lang="en-US" sz="2300" dirty="0">
                <a:solidFill>
                  <a:srgbClr val="10335A"/>
                </a:solidFill>
              </a:rPr>
              <a:t/>
            </a:r>
            <a:br>
              <a:rPr lang="en-US" sz="2300" dirty="0">
                <a:solidFill>
                  <a:srgbClr val="10335A"/>
                </a:solidFill>
              </a:rPr>
            </a:br>
            <a:r>
              <a:rPr lang="en-US" sz="2300" dirty="0">
                <a:solidFill>
                  <a:srgbClr val="10335A"/>
                </a:solidFill>
              </a:rPr>
              <a:t>What do we do in the absence of evidence? </a:t>
            </a:r>
            <a:endParaRPr lang="en-US" dirty="0"/>
          </a:p>
        </p:txBody>
      </p:sp>
      <p:sp>
        <p:nvSpPr>
          <p:cNvPr id="3" name="Text Placeholder 2"/>
          <p:cNvSpPr>
            <a:spLocks noGrp="1"/>
          </p:cNvSpPr>
          <p:nvPr>
            <p:ph type="body" sz="quarter" idx="11"/>
          </p:nvPr>
        </p:nvSpPr>
        <p:spPr/>
        <p:txBody>
          <a:bodyPr/>
          <a:lstStyle/>
          <a:p>
            <a:r>
              <a:rPr lang="en-US" sz="2400" dirty="0"/>
              <a:t>What Works Clearinghouse</a:t>
            </a:r>
          </a:p>
          <a:p>
            <a:pPr lvl="1"/>
            <a:r>
              <a:rPr lang="en-US" sz="2000" dirty="0">
                <a:hlinkClick r:id="rId2"/>
              </a:rPr>
              <a:t>http://ies.ed.gov/ncee/wwc</a:t>
            </a:r>
            <a:r>
              <a:rPr lang="en-US" sz="2000" dirty="0" smtClean="0">
                <a:hlinkClick r:id="rId2"/>
              </a:rPr>
              <a:t>/</a:t>
            </a:r>
            <a:r>
              <a:rPr lang="en-US" sz="2000" dirty="0" smtClean="0"/>
              <a:t> </a:t>
            </a:r>
            <a:endParaRPr lang="en-US" sz="2000" dirty="0"/>
          </a:p>
          <a:p>
            <a:pPr lvl="1">
              <a:spcAft>
                <a:spcPts val="600"/>
              </a:spcAft>
            </a:pPr>
            <a:r>
              <a:rPr lang="en-US" sz="2000" dirty="0"/>
              <a:t>25 </a:t>
            </a:r>
            <a:r>
              <a:rPr lang="en-US" sz="2000" dirty="0" smtClean="0"/>
              <a:t>pre-K </a:t>
            </a:r>
            <a:r>
              <a:rPr lang="en-US" sz="2000" dirty="0"/>
              <a:t>(ages 3-5) interventions/practices with studies that met standards (16 have positive impacts) </a:t>
            </a:r>
          </a:p>
          <a:p>
            <a:r>
              <a:rPr lang="en-US" sz="2400" dirty="0"/>
              <a:t>Alternatives include evidence-based innovation and improvement</a:t>
            </a:r>
          </a:p>
          <a:p>
            <a:pPr lvl="1"/>
            <a:r>
              <a:rPr lang="en-US" sz="2000" dirty="0"/>
              <a:t>Collaborative approach adapts Institute for Healthcare Improvement </a:t>
            </a:r>
            <a:r>
              <a:rPr lang="en-US" sz="2000" dirty="0" smtClean="0"/>
              <a:t>methods (Plan, Do, Study, Act)</a:t>
            </a:r>
            <a:endParaRPr lang="en-US" sz="2000" dirty="0"/>
          </a:p>
          <a:p>
            <a:pPr lvl="1"/>
            <a:r>
              <a:rPr lang="en-US" sz="2000" dirty="0"/>
              <a:t>Draws from the National </a:t>
            </a:r>
            <a:r>
              <a:rPr lang="en-US" sz="2000"/>
              <a:t>Implementation </a:t>
            </a:r>
            <a:r>
              <a:rPr lang="en-US" sz="2000" smtClean="0"/>
              <a:t>Research Network’s </a:t>
            </a:r>
            <a:r>
              <a:rPr lang="en-US" sz="2000" dirty="0"/>
              <a:t>Active Implementation Framework </a:t>
            </a:r>
          </a:p>
          <a:p>
            <a:endParaRPr lang="en-US" dirty="0"/>
          </a:p>
        </p:txBody>
      </p:sp>
    </p:spTree>
    <p:extLst>
      <p:ext uri="{BB962C8B-B14F-4D97-AF65-F5344CB8AC3E}">
        <p14:creationId xmlns:p14="http://schemas.microsoft.com/office/powerpoint/2010/main" val="39961797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844" y="2085870"/>
            <a:ext cx="5996354" cy="1143000"/>
          </a:xfrm>
        </p:spPr>
        <p:txBody>
          <a:bodyPr>
            <a:normAutofit fontScale="90000"/>
          </a:bodyPr>
          <a:lstStyle/>
          <a:p>
            <a:r>
              <a:rPr lang="en-US" dirty="0" smtClean="0"/>
              <a:t>Evidence-Based </a:t>
            </a:r>
            <a:br>
              <a:rPr lang="en-US" dirty="0" smtClean="0"/>
            </a:br>
            <a:r>
              <a:rPr lang="en-US" dirty="0" smtClean="0"/>
              <a:t>Innovation and Improvement: </a:t>
            </a:r>
            <a:br>
              <a:rPr lang="en-US" dirty="0" smtClean="0"/>
            </a:br>
            <a:r>
              <a:rPr lang="en-US" dirty="0" smtClean="0"/>
              <a:t>The Fresno Language Project</a:t>
            </a:r>
            <a:br>
              <a:rPr lang="en-US" dirty="0" smtClean="0"/>
            </a:br>
            <a:r>
              <a:rPr lang="en-US" dirty="0" smtClean="0"/>
              <a:t/>
            </a:r>
            <a:br>
              <a:rPr lang="en-US" dirty="0" smtClean="0"/>
            </a:br>
            <a:r>
              <a:rPr lang="en-US" sz="2000" dirty="0" smtClean="0"/>
              <a:t>Kimberly Boller</a:t>
            </a:r>
            <a:br>
              <a:rPr lang="en-US" sz="2000" dirty="0" smtClean="0"/>
            </a:br>
            <a:r>
              <a:rPr lang="en-US" sz="2000" dirty="0" smtClean="0"/>
              <a:t>Mathematica Policy Research</a:t>
            </a:r>
            <a:br>
              <a:rPr lang="en-US" sz="2000" dirty="0" smtClean="0"/>
            </a:br>
            <a:r>
              <a:rPr lang="en-US" sz="2000" dirty="0" smtClean="0"/>
              <a:t>Early Learning Lab</a:t>
            </a:r>
            <a:br>
              <a:rPr lang="en-US" sz="2000" dirty="0" smtClean="0"/>
            </a:br>
            <a:r>
              <a:rPr lang="en-US" sz="2000" dirty="0" smtClean="0"/>
              <a:t/>
            </a:r>
            <a:br>
              <a:rPr lang="en-US" sz="2000" dirty="0" smtClean="0"/>
            </a:br>
            <a:r>
              <a:rPr lang="en-US" sz="2000" dirty="0" smtClean="0"/>
              <a:t>Christine </a:t>
            </a:r>
            <a:r>
              <a:rPr lang="en-US" sz="2000" dirty="0"/>
              <a:t>Sciarrino</a:t>
            </a:r>
            <a:br>
              <a:rPr lang="en-US" sz="2000" dirty="0"/>
            </a:br>
            <a:r>
              <a:rPr lang="en-US" sz="2000" dirty="0" smtClean="0"/>
              <a:t>Early Learning Lab</a:t>
            </a:r>
            <a:r>
              <a:rPr lang="en-US" sz="2000" dirty="0"/>
              <a:t/>
            </a:r>
            <a:br>
              <a:rPr lang="en-US" sz="2000" dirty="0"/>
            </a:br>
            <a:r>
              <a:rPr lang="en-US" dirty="0" smtClean="0"/>
              <a:t> </a:t>
            </a:r>
            <a:endParaRPr lang="en-US" dirty="0"/>
          </a:p>
        </p:txBody>
      </p:sp>
      <p:sp>
        <p:nvSpPr>
          <p:cNvPr id="3" name="Content Placeholder 2"/>
          <p:cNvSpPr>
            <a:spLocks noGrp="1"/>
          </p:cNvSpPr>
          <p:nvPr>
            <p:ph idx="1"/>
          </p:nvPr>
        </p:nvSpPr>
        <p:spPr>
          <a:xfrm>
            <a:off x="556845" y="5471959"/>
            <a:ext cx="5996353" cy="1406769"/>
          </a:xfrm>
        </p:spPr>
        <p:txBody>
          <a:bodyPr>
            <a:normAutofit/>
          </a:bodyPr>
          <a:lstStyle/>
          <a:p>
            <a:r>
              <a:rPr lang="en-US" dirty="0" smtClean="0"/>
              <a:t>Center for Improving Research Evidence Forum</a:t>
            </a:r>
          </a:p>
          <a:p>
            <a:r>
              <a:rPr lang="en-US" dirty="0" smtClean="0"/>
              <a:t>Mathematica Policy Research</a:t>
            </a:r>
          </a:p>
          <a:p>
            <a:r>
              <a:rPr lang="en-US" dirty="0" smtClean="0"/>
              <a:t>October 6, 2016</a:t>
            </a:r>
          </a:p>
          <a:p>
            <a:r>
              <a:rPr lang="en-US" dirty="0" smtClean="0"/>
              <a:t>Washington, DC</a:t>
            </a:r>
          </a:p>
        </p:txBody>
      </p:sp>
    </p:spTree>
    <p:extLst>
      <p:ext uri="{BB962C8B-B14F-4D97-AF65-F5344CB8AC3E}">
        <p14:creationId xmlns:p14="http://schemas.microsoft.com/office/powerpoint/2010/main" val="13164263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Early Learning Lab</a:t>
            </a:r>
          </a:p>
        </p:txBody>
      </p:sp>
      <p:sp>
        <p:nvSpPr>
          <p:cNvPr id="6" name="Content Placeholder 5"/>
          <p:cNvSpPr>
            <a:spLocks noGrp="1"/>
          </p:cNvSpPr>
          <p:nvPr>
            <p:ph idx="1"/>
          </p:nvPr>
        </p:nvSpPr>
        <p:spPr>
          <a:xfrm>
            <a:off x="457200" y="1600200"/>
            <a:ext cx="8229600" cy="4983480"/>
          </a:xfrm>
        </p:spPr>
        <p:txBody>
          <a:bodyPr>
            <a:normAutofit/>
          </a:bodyPr>
          <a:lstStyle/>
          <a:p>
            <a:pPr marL="0" indent="0">
              <a:buNone/>
            </a:pPr>
            <a:endParaRPr lang="en-US" dirty="0" smtClean="0"/>
          </a:p>
          <a:p>
            <a:pPr>
              <a:spcAft>
                <a:spcPts val="1200"/>
              </a:spcAft>
            </a:pPr>
            <a:r>
              <a:rPr lang="en-US" dirty="0"/>
              <a:t>Catalyzes innovation and learning to support great teaching and caregiving for all young children </a:t>
            </a:r>
          </a:p>
          <a:p>
            <a:pPr>
              <a:spcAft>
                <a:spcPts val="1200"/>
              </a:spcAft>
            </a:pPr>
            <a:r>
              <a:rPr lang="en-US" dirty="0"/>
              <a:t>Uses approaches from manufacturing, behavioral health, and rapid cycle evaluation</a:t>
            </a:r>
          </a:p>
          <a:p>
            <a:pPr>
              <a:spcAft>
                <a:spcPts val="1200"/>
              </a:spcAft>
            </a:pPr>
            <a:r>
              <a:rPr lang="en-US" dirty="0"/>
              <a:t>Works collaboratively with program leaders, teachers, intervention developers, experts, families, and others in implementation teams to put new/improved interventions into the </a:t>
            </a:r>
            <a:r>
              <a:rPr lang="en-US" dirty="0" smtClean="0"/>
              <a:t>pre-K pipeline</a:t>
            </a:r>
            <a:endParaRPr lang="en-US" dirty="0"/>
          </a:p>
        </p:txBody>
      </p:sp>
    </p:spTree>
    <p:extLst>
      <p:ext uri="{BB962C8B-B14F-4D97-AF65-F5344CB8AC3E}">
        <p14:creationId xmlns:p14="http://schemas.microsoft.com/office/powerpoint/2010/main" val="12686490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0" dirty="0" smtClean="0"/>
              <a:t>The Starting Smart and Strong Initiative</a:t>
            </a:r>
            <a:br>
              <a:rPr lang="en-US" kern="0" dirty="0" smtClean="0"/>
            </a:br>
            <a:r>
              <a:rPr lang="en-US" b="0" kern="0" dirty="0" smtClean="0"/>
              <a:t>Developing Scalable Solutions</a:t>
            </a:r>
            <a:endParaRPr lang="en-US" b="0" dirty="0"/>
          </a:p>
        </p:txBody>
      </p:sp>
      <p:sp>
        <p:nvSpPr>
          <p:cNvPr id="3" name="Content Placeholder 2"/>
          <p:cNvSpPr>
            <a:spLocks noGrp="1"/>
          </p:cNvSpPr>
          <p:nvPr>
            <p:ph idx="1"/>
          </p:nvPr>
        </p:nvSpPr>
        <p:spPr>
          <a:xfrm>
            <a:off x="747713" y="1647885"/>
            <a:ext cx="7752510" cy="4478277"/>
          </a:xfrm>
        </p:spPr>
        <p:txBody>
          <a:bodyPr>
            <a:normAutofit/>
          </a:bodyPr>
          <a:lstStyle/>
          <a:p>
            <a:pPr marL="0" indent="0">
              <a:buNone/>
            </a:pPr>
            <a:r>
              <a:rPr lang="en-US" sz="2400" dirty="0" smtClean="0"/>
              <a:t> </a:t>
            </a:r>
          </a:p>
          <a:p>
            <a:r>
              <a:rPr lang="en-US" dirty="0"/>
              <a:t>Starting Smart and Strong </a:t>
            </a:r>
            <a:endParaRPr lang="en-US" dirty="0" smtClean="0"/>
          </a:p>
          <a:p>
            <a:pPr lvl="1"/>
            <a:r>
              <a:rPr lang="en-US" dirty="0" smtClean="0"/>
              <a:t>10-year </a:t>
            </a:r>
            <a:r>
              <a:rPr lang="en-US" dirty="0"/>
              <a:t>Packard </a:t>
            </a:r>
            <a:r>
              <a:rPr lang="en-US" dirty="0" smtClean="0"/>
              <a:t>school readiness initiative</a:t>
            </a:r>
            <a:endParaRPr lang="en-US" dirty="0"/>
          </a:p>
          <a:p>
            <a:pPr lvl="1"/>
            <a:r>
              <a:rPr lang="en-US" dirty="0"/>
              <a:t>Fresno, Oakland, </a:t>
            </a:r>
            <a:r>
              <a:rPr lang="en-US" dirty="0" smtClean="0"/>
              <a:t>and Santa Clara</a:t>
            </a:r>
            <a:endParaRPr lang="en-US" dirty="0"/>
          </a:p>
          <a:p>
            <a:pPr marL="0" indent="0">
              <a:buNone/>
            </a:pPr>
            <a:endParaRPr lang="en-US" sz="2400" dirty="0" smtClean="0"/>
          </a:p>
          <a:p>
            <a:r>
              <a:rPr lang="en-US" sz="2400" dirty="0" smtClean="0"/>
              <a:t>The Lab’s role</a:t>
            </a:r>
          </a:p>
          <a:p>
            <a:pPr lvl="1"/>
            <a:r>
              <a:rPr lang="en-US" dirty="0" smtClean="0"/>
              <a:t>Co-design of district-led innovation/improvement</a:t>
            </a:r>
          </a:p>
          <a:p>
            <a:pPr lvl="1"/>
            <a:r>
              <a:rPr lang="en-US" dirty="0" smtClean="0"/>
              <a:t>Support for implementation</a:t>
            </a:r>
          </a:p>
          <a:p>
            <a:pPr lvl="1"/>
            <a:r>
              <a:rPr lang="en-US" dirty="0"/>
              <a:t>F</a:t>
            </a:r>
            <a:r>
              <a:rPr lang="en-US" dirty="0" smtClean="0"/>
              <a:t>acilitation of ongoing learning</a:t>
            </a:r>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6671111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Fresno Language Project</a:t>
            </a:r>
            <a:endParaRPr lang="en-US" dirty="0"/>
          </a:p>
        </p:txBody>
      </p:sp>
      <p:sp>
        <p:nvSpPr>
          <p:cNvPr id="6" name="Content Placeholder 5"/>
          <p:cNvSpPr>
            <a:spLocks noGrp="1"/>
          </p:cNvSpPr>
          <p:nvPr>
            <p:ph idx="1"/>
          </p:nvPr>
        </p:nvSpPr>
        <p:spPr>
          <a:xfrm>
            <a:off x="457200" y="1600200"/>
            <a:ext cx="8229600" cy="4983480"/>
          </a:xfrm>
        </p:spPr>
        <p:txBody>
          <a:bodyPr>
            <a:normAutofit/>
          </a:bodyPr>
          <a:lstStyle/>
          <a:p>
            <a:pPr marL="0" indent="0">
              <a:buNone/>
            </a:pPr>
            <a:endParaRPr lang="en-US" dirty="0" smtClean="0"/>
          </a:p>
          <a:p>
            <a:pPr>
              <a:spcAft>
                <a:spcPts val="1200"/>
              </a:spcAft>
            </a:pPr>
            <a:r>
              <a:rPr lang="en-US" dirty="0" smtClean="0"/>
              <a:t>Fresno Unified School District identified 4</a:t>
            </a:r>
            <a:r>
              <a:rPr lang="en-US" baseline="30000" dirty="0" smtClean="0"/>
              <a:t>th</a:t>
            </a:r>
            <a:r>
              <a:rPr lang="en-US" dirty="0" smtClean="0"/>
              <a:t> grade English proficiency and home language development as issues for improvement</a:t>
            </a:r>
          </a:p>
          <a:p>
            <a:pPr>
              <a:spcAft>
                <a:spcPts val="1200"/>
              </a:spcAft>
            </a:pPr>
            <a:r>
              <a:rPr lang="en-US" dirty="0" smtClean="0"/>
              <a:t>No evidence-based intervention in pre-K settings available to meet district needs</a:t>
            </a:r>
          </a:p>
          <a:p>
            <a:pPr>
              <a:spcAft>
                <a:spcPts val="1200"/>
              </a:spcAft>
            </a:pPr>
            <a:r>
              <a:rPr lang="en-US" dirty="0" smtClean="0"/>
              <a:t>2015-16 Lab co-facilitated development of logic model, expert input, innovation development, plan for small-scale implementation, coaching, data planning</a:t>
            </a:r>
            <a:r>
              <a:rPr lang="en-US" dirty="0"/>
              <a:t>  </a:t>
            </a:r>
            <a:endParaRPr lang="en-US" dirty="0" smtClean="0"/>
          </a:p>
          <a:p>
            <a:pPr>
              <a:spcAft>
                <a:spcPts val="1200"/>
              </a:spcAft>
            </a:pPr>
            <a:r>
              <a:rPr lang="en-US" dirty="0" smtClean="0"/>
              <a:t>2016-2017 launch of learning collaborative using more formal learning and scaling approach</a:t>
            </a:r>
          </a:p>
        </p:txBody>
      </p:sp>
    </p:spTree>
    <p:extLst>
      <p:ext uri="{BB962C8B-B14F-4D97-AF65-F5344CB8AC3E}">
        <p14:creationId xmlns:p14="http://schemas.microsoft.com/office/powerpoint/2010/main" val="13019081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8701"/>
            <a:ext cx="8229600" cy="543509"/>
          </a:xfrm>
        </p:spPr>
        <p:txBody>
          <a:bodyPr>
            <a:normAutofit fontScale="90000"/>
          </a:bodyPr>
          <a:lstStyle/>
          <a:p>
            <a:r>
              <a:rPr lang="en-US" dirty="0" smtClean="0"/>
              <a:t>Early Learning Lab’s District-led </a:t>
            </a:r>
            <a:br>
              <a:rPr lang="en-US" dirty="0" smtClean="0"/>
            </a:br>
            <a:r>
              <a:rPr lang="en-US" dirty="0" smtClean="0"/>
              <a:t>Collaborative </a:t>
            </a:r>
            <a:endParaRPr lang="en-US" dirty="0"/>
          </a:p>
        </p:txBody>
      </p:sp>
      <p:sp>
        <p:nvSpPr>
          <p:cNvPr id="4" name="Rectangle 3"/>
          <p:cNvSpPr/>
          <p:nvPr/>
        </p:nvSpPr>
        <p:spPr>
          <a:xfrm>
            <a:off x="246842" y="1438519"/>
            <a:ext cx="1699458" cy="184552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5" name="TextBox 4"/>
          <p:cNvSpPr txBox="1"/>
          <p:nvPr/>
        </p:nvSpPr>
        <p:spPr>
          <a:xfrm>
            <a:off x="189045" y="1455295"/>
            <a:ext cx="1761510" cy="276999"/>
          </a:xfrm>
          <a:prstGeom prst="rect">
            <a:avLst/>
          </a:prstGeom>
          <a:noFill/>
        </p:spPr>
        <p:txBody>
          <a:bodyPr wrap="square" rtlCol="0">
            <a:spAutoFit/>
          </a:bodyPr>
          <a:lstStyle/>
          <a:p>
            <a:pPr algn="ctr"/>
            <a:r>
              <a:rPr lang="en-US" sz="1200" dirty="0" smtClean="0">
                <a:solidFill>
                  <a:prstClr val="black"/>
                </a:solidFill>
              </a:rPr>
              <a:t>Imp</a:t>
            </a:r>
            <a:r>
              <a:rPr lang="en-US" sz="1200" b="1" dirty="0" smtClean="0">
                <a:solidFill>
                  <a:prstClr val="black"/>
                </a:solidFill>
              </a:rPr>
              <a:t>lementation Team</a:t>
            </a:r>
            <a:endParaRPr lang="en-US" sz="1200" b="1" dirty="0">
              <a:solidFill>
                <a:prstClr val="black"/>
              </a:solidFill>
            </a:endParaRPr>
          </a:p>
        </p:txBody>
      </p:sp>
      <p:sp>
        <p:nvSpPr>
          <p:cNvPr id="6" name="TextBox 5"/>
          <p:cNvSpPr txBox="1"/>
          <p:nvPr/>
        </p:nvSpPr>
        <p:spPr>
          <a:xfrm>
            <a:off x="274677" y="1802360"/>
            <a:ext cx="1645920" cy="461665"/>
          </a:xfrm>
          <a:prstGeom prst="rect">
            <a:avLst/>
          </a:prstGeom>
          <a:noFill/>
        </p:spPr>
        <p:txBody>
          <a:bodyPr wrap="square" rtlCol="0">
            <a:spAutoFit/>
          </a:bodyPr>
          <a:lstStyle/>
          <a:p>
            <a:pPr algn="ctr"/>
            <a:r>
              <a:rPr lang="en-US" sz="1200" b="1" dirty="0" smtClean="0">
                <a:solidFill>
                  <a:prstClr val="white"/>
                </a:solidFill>
              </a:rPr>
              <a:t>Local Project Practitioners </a:t>
            </a:r>
            <a:endParaRPr lang="en-US" sz="1200" b="1" dirty="0">
              <a:solidFill>
                <a:prstClr val="white"/>
              </a:solidFill>
            </a:endParaRPr>
          </a:p>
        </p:txBody>
      </p:sp>
      <p:graphicFrame>
        <p:nvGraphicFramePr>
          <p:cNvPr id="23" name="Diagram 22"/>
          <p:cNvGraphicFramePr/>
          <p:nvPr>
            <p:extLst/>
          </p:nvPr>
        </p:nvGraphicFramePr>
        <p:xfrm>
          <a:off x="2491769" y="2010983"/>
          <a:ext cx="1508458" cy="13972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 name="TextBox 23"/>
          <p:cNvSpPr txBox="1"/>
          <p:nvPr/>
        </p:nvSpPr>
        <p:spPr>
          <a:xfrm>
            <a:off x="1920597" y="1261202"/>
            <a:ext cx="2785311" cy="461665"/>
          </a:xfrm>
          <a:prstGeom prst="rect">
            <a:avLst/>
          </a:prstGeom>
          <a:noFill/>
        </p:spPr>
        <p:txBody>
          <a:bodyPr wrap="square" rtlCol="0">
            <a:spAutoFit/>
          </a:bodyPr>
          <a:lstStyle/>
          <a:p>
            <a:pPr algn="ctr"/>
            <a:r>
              <a:rPr lang="en-US" sz="1400" b="1" dirty="0" smtClean="0">
                <a:solidFill>
                  <a:prstClr val="black"/>
                </a:solidFill>
              </a:rPr>
              <a:t>PROJECT CYCLE  1 </a:t>
            </a:r>
          </a:p>
          <a:p>
            <a:pPr algn="ctr"/>
            <a:r>
              <a:rPr lang="en-US" sz="1000" b="1" dirty="0" smtClean="0">
                <a:solidFill>
                  <a:prstClr val="black"/>
                </a:solidFill>
              </a:rPr>
              <a:t>(Daily &amp; Weekly Feedback Loop)</a:t>
            </a:r>
            <a:endParaRPr lang="en-US" sz="1000" b="1" dirty="0">
              <a:solidFill>
                <a:prstClr val="black"/>
              </a:solidFill>
            </a:endParaRPr>
          </a:p>
        </p:txBody>
      </p:sp>
      <p:cxnSp>
        <p:nvCxnSpPr>
          <p:cNvPr id="13" name="Straight Arrow Connector 12"/>
          <p:cNvCxnSpPr/>
          <p:nvPr/>
        </p:nvCxnSpPr>
        <p:spPr>
          <a:xfrm>
            <a:off x="2271973" y="3579212"/>
            <a:ext cx="661736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a:off x="2094787" y="6025692"/>
            <a:ext cx="661736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4" name="Triangle 93"/>
          <p:cNvSpPr/>
          <p:nvPr/>
        </p:nvSpPr>
        <p:spPr>
          <a:xfrm rot="5400000">
            <a:off x="8582778" y="5904353"/>
            <a:ext cx="348916" cy="215443"/>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103" name="Diagram 102"/>
          <p:cNvGraphicFramePr/>
          <p:nvPr>
            <p:extLst/>
          </p:nvPr>
        </p:nvGraphicFramePr>
        <p:xfrm>
          <a:off x="4746296" y="2010983"/>
          <a:ext cx="1508458" cy="139725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4" name="Diagram 103"/>
          <p:cNvGraphicFramePr/>
          <p:nvPr>
            <p:extLst/>
          </p:nvPr>
        </p:nvGraphicFramePr>
        <p:xfrm>
          <a:off x="7000822" y="2024175"/>
          <a:ext cx="1508458" cy="139725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05" name="TextBox 104"/>
          <p:cNvSpPr txBox="1"/>
          <p:nvPr/>
        </p:nvSpPr>
        <p:spPr>
          <a:xfrm>
            <a:off x="262842" y="2651375"/>
            <a:ext cx="1645920" cy="646331"/>
          </a:xfrm>
          <a:prstGeom prst="rect">
            <a:avLst/>
          </a:prstGeom>
          <a:noFill/>
        </p:spPr>
        <p:txBody>
          <a:bodyPr wrap="square" rtlCol="0">
            <a:spAutoFit/>
          </a:bodyPr>
          <a:lstStyle/>
          <a:p>
            <a:pPr algn="ctr"/>
            <a:r>
              <a:rPr lang="en-US" sz="1200" b="1" dirty="0" smtClean="0">
                <a:solidFill>
                  <a:prstClr val="white"/>
                </a:solidFill>
              </a:rPr>
              <a:t>The Lab/Early Learning Director/</a:t>
            </a:r>
          </a:p>
          <a:p>
            <a:pPr algn="ctr"/>
            <a:r>
              <a:rPr lang="en-US" sz="1200" b="1" dirty="0" smtClean="0">
                <a:solidFill>
                  <a:prstClr val="white"/>
                </a:solidFill>
              </a:rPr>
              <a:t>Technical Assistant</a:t>
            </a:r>
            <a:endParaRPr lang="en-US" sz="1200" b="1" dirty="0">
              <a:solidFill>
                <a:prstClr val="white"/>
              </a:solidFill>
            </a:endParaRPr>
          </a:p>
        </p:txBody>
      </p:sp>
      <p:sp>
        <p:nvSpPr>
          <p:cNvPr id="116" name="TextBox 115"/>
          <p:cNvSpPr txBox="1"/>
          <p:nvPr/>
        </p:nvSpPr>
        <p:spPr>
          <a:xfrm>
            <a:off x="4197083" y="1261202"/>
            <a:ext cx="2785311" cy="461665"/>
          </a:xfrm>
          <a:prstGeom prst="rect">
            <a:avLst/>
          </a:prstGeom>
          <a:noFill/>
        </p:spPr>
        <p:txBody>
          <a:bodyPr wrap="square" rtlCol="0">
            <a:spAutoFit/>
          </a:bodyPr>
          <a:lstStyle/>
          <a:p>
            <a:pPr algn="ctr"/>
            <a:r>
              <a:rPr lang="en-US" sz="1400" b="1" dirty="0" smtClean="0">
                <a:solidFill>
                  <a:prstClr val="black"/>
                </a:solidFill>
              </a:rPr>
              <a:t>PROJECT CYCLE  2 </a:t>
            </a:r>
          </a:p>
          <a:p>
            <a:pPr algn="ctr"/>
            <a:r>
              <a:rPr lang="en-US" sz="1000" b="1" dirty="0" smtClean="0">
                <a:solidFill>
                  <a:prstClr val="black"/>
                </a:solidFill>
              </a:rPr>
              <a:t>(Daily &amp; Weekly Feedback Loop)</a:t>
            </a:r>
            <a:endParaRPr lang="en-US" sz="1000" b="1" dirty="0">
              <a:solidFill>
                <a:prstClr val="black"/>
              </a:solidFill>
            </a:endParaRPr>
          </a:p>
        </p:txBody>
      </p:sp>
      <p:sp>
        <p:nvSpPr>
          <p:cNvPr id="117" name="TextBox 116"/>
          <p:cNvSpPr txBox="1"/>
          <p:nvPr/>
        </p:nvSpPr>
        <p:spPr>
          <a:xfrm>
            <a:off x="6459050" y="1281497"/>
            <a:ext cx="2785311" cy="461665"/>
          </a:xfrm>
          <a:prstGeom prst="rect">
            <a:avLst/>
          </a:prstGeom>
          <a:noFill/>
        </p:spPr>
        <p:txBody>
          <a:bodyPr wrap="square" rtlCol="0">
            <a:spAutoFit/>
          </a:bodyPr>
          <a:lstStyle/>
          <a:p>
            <a:pPr algn="ctr"/>
            <a:r>
              <a:rPr lang="en-US" sz="1400" b="1" dirty="0" smtClean="0">
                <a:solidFill>
                  <a:prstClr val="black"/>
                </a:solidFill>
              </a:rPr>
              <a:t>PROJECT CYCLE  3 </a:t>
            </a:r>
          </a:p>
          <a:p>
            <a:pPr algn="ctr"/>
            <a:r>
              <a:rPr lang="en-US" sz="1000" b="1" dirty="0" smtClean="0">
                <a:solidFill>
                  <a:prstClr val="black"/>
                </a:solidFill>
              </a:rPr>
              <a:t>(Daily &amp; Weekly Feedback Loop)</a:t>
            </a:r>
            <a:endParaRPr lang="en-US" sz="1000" b="1" dirty="0">
              <a:solidFill>
                <a:prstClr val="black"/>
              </a:solidFill>
            </a:endParaRPr>
          </a:p>
        </p:txBody>
      </p:sp>
      <p:sp>
        <p:nvSpPr>
          <p:cNvPr id="118" name="Rectangle 117"/>
          <p:cNvSpPr/>
          <p:nvPr/>
        </p:nvSpPr>
        <p:spPr>
          <a:xfrm>
            <a:off x="2227554" y="3421429"/>
            <a:ext cx="91440" cy="2743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19" name="Rectangle 118"/>
          <p:cNvSpPr/>
          <p:nvPr/>
        </p:nvSpPr>
        <p:spPr>
          <a:xfrm>
            <a:off x="4401065" y="3450738"/>
            <a:ext cx="91440" cy="2743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20" name="Rectangle 119"/>
          <p:cNvSpPr/>
          <p:nvPr/>
        </p:nvSpPr>
        <p:spPr>
          <a:xfrm>
            <a:off x="6717604" y="3467145"/>
            <a:ext cx="91440" cy="2743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21" name="Rectangle 120"/>
          <p:cNvSpPr/>
          <p:nvPr/>
        </p:nvSpPr>
        <p:spPr>
          <a:xfrm>
            <a:off x="8781620" y="3450738"/>
            <a:ext cx="91440" cy="2743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22" name="TextBox 121"/>
          <p:cNvSpPr txBox="1"/>
          <p:nvPr/>
        </p:nvSpPr>
        <p:spPr>
          <a:xfrm>
            <a:off x="3572436" y="4790983"/>
            <a:ext cx="1480425" cy="523220"/>
          </a:xfrm>
          <a:prstGeom prst="rect">
            <a:avLst/>
          </a:prstGeom>
          <a:noFill/>
        </p:spPr>
        <p:txBody>
          <a:bodyPr wrap="square" rtlCol="0">
            <a:spAutoFit/>
          </a:bodyPr>
          <a:lstStyle/>
          <a:p>
            <a:pPr algn="ctr"/>
            <a:r>
              <a:rPr lang="en-US" sz="1400" dirty="0" smtClean="0">
                <a:solidFill>
                  <a:prstClr val="black"/>
                </a:solidFill>
              </a:rPr>
              <a:t>Learning &amp; Scaling Meeting</a:t>
            </a:r>
            <a:endParaRPr lang="en-US" sz="1400" dirty="0">
              <a:solidFill>
                <a:prstClr val="black"/>
              </a:solidFill>
            </a:endParaRPr>
          </a:p>
        </p:txBody>
      </p:sp>
      <p:cxnSp>
        <p:nvCxnSpPr>
          <p:cNvPr id="125" name="Straight Connector 124"/>
          <p:cNvCxnSpPr/>
          <p:nvPr/>
        </p:nvCxnSpPr>
        <p:spPr>
          <a:xfrm>
            <a:off x="4434593" y="3664098"/>
            <a:ext cx="0" cy="947126"/>
          </a:xfrm>
          <a:prstGeom prst="line">
            <a:avLst/>
          </a:prstGeom>
          <a:ln w="9525"/>
        </p:spPr>
        <p:style>
          <a:lnRef idx="2">
            <a:schemeClr val="accent1"/>
          </a:lnRef>
          <a:fillRef idx="0">
            <a:schemeClr val="accent1"/>
          </a:fillRef>
          <a:effectRef idx="1">
            <a:schemeClr val="accent1"/>
          </a:effectRef>
          <a:fontRef idx="minor">
            <a:schemeClr val="tx1"/>
          </a:fontRef>
        </p:style>
      </p:cxnSp>
      <p:sp>
        <p:nvSpPr>
          <p:cNvPr id="129" name="Donut 128"/>
          <p:cNvSpPr/>
          <p:nvPr/>
        </p:nvSpPr>
        <p:spPr>
          <a:xfrm>
            <a:off x="4385825" y="4586840"/>
            <a:ext cx="91440" cy="91440"/>
          </a:xfrm>
          <a:prstGeom prst="don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black"/>
              </a:solidFill>
            </a:endParaRPr>
          </a:p>
        </p:txBody>
      </p:sp>
      <p:cxnSp>
        <p:nvCxnSpPr>
          <p:cNvPr id="130" name="Straight Connector 129"/>
          <p:cNvCxnSpPr/>
          <p:nvPr/>
        </p:nvCxnSpPr>
        <p:spPr>
          <a:xfrm>
            <a:off x="6766125" y="3691759"/>
            <a:ext cx="0" cy="947126"/>
          </a:xfrm>
          <a:prstGeom prst="line">
            <a:avLst/>
          </a:prstGeom>
          <a:ln w="9525"/>
        </p:spPr>
        <p:style>
          <a:lnRef idx="2">
            <a:schemeClr val="accent1"/>
          </a:lnRef>
          <a:fillRef idx="0">
            <a:schemeClr val="accent1"/>
          </a:fillRef>
          <a:effectRef idx="1">
            <a:schemeClr val="accent1"/>
          </a:effectRef>
          <a:fontRef idx="minor">
            <a:schemeClr val="tx1"/>
          </a:fontRef>
        </p:style>
      </p:cxnSp>
      <p:sp>
        <p:nvSpPr>
          <p:cNvPr id="131" name="Donut 130"/>
          <p:cNvSpPr/>
          <p:nvPr/>
        </p:nvSpPr>
        <p:spPr>
          <a:xfrm>
            <a:off x="6729549" y="4614501"/>
            <a:ext cx="91440" cy="91440"/>
          </a:xfrm>
          <a:prstGeom prst="don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black"/>
              </a:solidFill>
            </a:endParaRPr>
          </a:p>
        </p:txBody>
      </p:sp>
      <p:sp>
        <p:nvSpPr>
          <p:cNvPr id="132" name="Rectangle 131"/>
          <p:cNvSpPr/>
          <p:nvPr/>
        </p:nvSpPr>
        <p:spPr>
          <a:xfrm>
            <a:off x="290709" y="3979565"/>
            <a:ext cx="1699458" cy="184552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33" name="TextBox 132"/>
          <p:cNvSpPr txBox="1"/>
          <p:nvPr/>
        </p:nvSpPr>
        <p:spPr>
          <a:xfrm>
            <a:off x="207590" y="4606055"/>
            <a:ext cx="1828138" cy="276999"/>
          </a:xfrm>
          <a:prstGeom prst="rect">
            <a:avLst/>
          </a:prstGeom>
          <a:noFill/>
        </p:spPr>
        <p:txBody>
          <a:bodyPr wrap="square" rtlCol="0">
            <a:spAutoFit/>
          </a:bodyPr>
          <a:lstStyle/>
          <a:p>
            <a:pPr algn="ctr"/>
            <a:r>
              <a:rPr lang="en-US" sz="1200" b="1" dirty="0" smtClean="0">
                <a:solidFill>
                  <a:prstClr val="white"/>
                </a:solidFill>
              </a:rPr>
              <a:t>Implementation Team</a:t>
            </a:r>
            <a:endParaRPr lang="en-US" sz="1200" b="1" dirty="0">
              <a:solidFill>
                <a:prstClr val="white"/>
              </a:solidFill>
            </a:endParaRPr>
          </a:p>
        </p:txBody>
      </p:sp>
      <p:sp>
        <p:nvSpPr>
          <p:cNvPr id="134" name="TextBox 133"/>
          <p:cNvSpPr txBox="1"/>
          <p:nvPr/>
        </p:nvSpPr>
        <p:spPr>
          <a:xfrm>
            <a:off x="244043" y="4998247"/>
            <a:ext cx="1755233" cy="276999"/>
          </a:xfrm>
          <a:prstGeom prst="rect">
            <a:avLst/>
          </a:prstGeom>
          <a:noFill/>
        </p:spPr>
        <p:txBody>
          <a:bodyPr wrap="square" rtlCol="0">
            <a:spAutoFit/>
          </a:bodyPr>
          <a:lstStyle/>
          <a:p>
            <a:pPr algn="ctr"/>
            <a:r>
              <a:rPr lang="en-US" sz="1200" b="1" dirty="0" smtClean="0">
                <a:solidFill>
                  <a:prstClr val="white"/>
                </a:solidFill>
              </a:rPr>
              <a:t>Program Evaluators</a:t>
            </a:r>
            <a:endParaRPr lang="en-US" sz="1200" b="1" dirty="0">
              <a:solidFill>
                <a:prstClr val="white"/>
              </a:solidFill>
            </a:endParaRPr>
          </a:p>
        </p:txBody>
      </p:sp>
      <p:sp>
        <p:nvSpPr>
          <p:cNvPr id="135" name="TextBox 134"/>
          <p:cNvSpPr txBox="1"/>
          <p:nvPr/>
        </p:nvSpPr>
        <p:spPr>
          <a:xfrm>
            <a:off x="315988" y="5377196"/>
            <a:ext cx="1611342" cy="461665"/>
          </a:xfrm>
          <a:prstGeom prst="rect">
            <a:avLst/>
          </a:prstGeom>
          <a:noFill/>
        </p:spPr>
        <p:txBody>
          <a:bodyPr wrap="square" rtlCol="0">
            <a:spAutoFit/>
          </a:bodyPr>
          <a:lstStyle/>
          <a:p>
            <a:pPr algn="ctr"/>
            <a:r>
              <a:rPr lang="en-US" sz="1200" b="1" dirty="0" smtClean="0">
                <a:solidFill>
                  <a:prstClr val="white"/>
                </a:solidFill>
              </a:rPr>
              <a:t>District/Community Leaders</a:t>
            </a:r>
            <a:endParaRPr lang="en-US" sz="1200" b="1" dirty="0">
              <a:solidFill>
                <a:prstClr val="white"/>
              </a:solidFill>
            </a:endParaRPr>
          </a:p>
        </p:txBody>
      </p:sp>
      <p:grpSp>
        <p:nvGrpSpPr>
          <p:cNvPr id="165" name="Group 164"/>
          <p:cNvGrpSpPr/>
          <p:nvPr/>
        </p:nvGrpSpPr>
        <p:grpSpPr>
          <a:xfrm>
            <a:off x="950761" y="2404519"/>
            <a:ext cx="182880" cy="185528"/>
            <a:chOff x="2610673" y="4693920"/>
            <a:chExt cx="182880" cy="185528"/>
          </a:xfrm>
        </p:grpSpPr>
        <p:cxnSp>
          <p:nvCxnSpPr>
            <p:cNvPr id="166" name="Straight Connector 165"/>
            <p:cNvCxnSpPr/>
            <p:nvPr/>
          </p:nvCxnSpPr>
          <p:spPr>
            <a:xfrm>
              <a:off x="2706624" y="4693920"/>
              <a:ext cx="0" cy="18552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p:cNvCxnSpPr/>
            <p:nvPr/>
          </p:nvCxnSpPr>
          <p:spPr>
            <a:xfrm flipH="1">
              <a:off x="2610673" y="4786684"/>
              <a:ext cx="18288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68" name="Oval 167"/>
          <p:cNvSpPr/>
          <p:nvPr/>
        </p:nvSpPr>
        <p:spPr>
          <a:xfrm>
            <a:off x="2094787" y="5925311"/>
            <a:ext cx="182880" cy="18288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69" name="Oval 168"/>
          <p:cNvSpPr/>
          <p:nvPr/>
        </p:nvSpPr>
        <p:spPr>
          <a:xfrm>
            <a:off x="4465073" y="5934252"/>
            <a:ext cx="182880" cy="18288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70" name="Oval 169"/>
          <p:cNvSpPr/>
          <p:nvPr/>
        </p:nvSpPr>
        <p:spPr>
          <a:xfrm>
            <a:off x="6683829" y="5945017"/>
            <a:ext cx="182880" cy="18288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71" name="TextBox 170"/>
          <p:cNvSpPr txBox="1"/>
          <p:nvPr/>
        </p:nvSpPr>
        <p:spPr>
          <a:xfrm>
            <a:off x="2535717" y="6032644"/>
            <a:ext cx="1671306" cy="307777"/>
          </a:xfrm>
          <a:prstGeom prst="rect">
            <a:avLst/>
          </a:prstGeom>
          <a:noFill/>
        </p:spPr>
        <p:txBody>
          <a:bodyPr wrap="square" rtlCol="0">
            <a:spAutoFit/>
          </a:bodyPr>
          <a:lstStyle/>
          <a:p>
            <a:pPr algn="ctr"/>
            <a:r>
              <a:rPr lang="en-US" sz="1400" dirty="0" smtClean="0">
                <a:solidFill>
                  <a:prstClr val="black"/>
                </a:solidFill>
              </a:rPr>
              <a:t>Fall</a:t>
            </a:r>
            <a:endParaRPr lang="en-US" sz="1400" dirty="0">
              <a:solidFill>
                <a:prstClr val="black"/>
              </a:solidFill>
            </a:endParaRPr>
          </a:p>
        </p:txBody>
      </p:sp>
      <p:sp>
        <p:nvSpPr>
          <p:cNvPr id="172" name="TextBox 171"/>
          <p:cNvSpPr txBox="1"/>
          <p:nvPr/>
        </p:nvSpPr>
        <p:spPr>
          <a:xfrm>
            <a:off x="4647953" y="6078593"/>
            <a:ext cx="1671306" cy="307777"/>
          </a:xfrm>
          <a:prstGeom prst="rect">
            <a:avLst/>
          </a:prstGeom>
          <a:noFill/>
        </p:spPr>
        <p:txBody>
          <a:bodyPr wrap="square" rtlCol="0">
            <a:spAutoFit/>
          </a:bodyPr>
          <a:lstStyle/>
          <a:p>
            <a:pPr algn="ctr"/>
            <a:r>
              <a:rPr lang="en-US" sz="1400" dirty="0" smtClean="0">
                <a:solidFill>
                  <a:prstClr val="black"/>
                </a:solidFill>
              </a:rPr>
              <a:t>Winter</a:t>
            </a:r>
            <a:endParaRPr lang="en-US" sz="1400" dirty="0">
              <a:solidFill>
                <a:prstClr val="black"/>
              </a:solidFill>
            </a:endParaRPr>
          </a:p>
        </p:txBody>
      </p:sp>
      <p:sp>
        <p:nvSpPr>
          <p:cNvPr id="173" name="TextBox 172"/>
          <p:cNvSpPr txBox="1"/>
          <p:nvPr/>
        </p:nvSpPr>
        <p:spPr>
          <a:xfrm>
            <a:off x="6803971" y="6062186"/>
            <a:ext cx="1671306" cy="307777"/>
          </a:xfrm>
          <a:prstGeom prst="rect">
            <a:avLst/>
          </a:prstGeom>
          <a:noFill/>
        </p:spPr>
        <p:txBody>
          <a:bodyPr wrap="square" rtlCol="0">
            <a:spAutoFit/>
          </a:bodyPr>
          <a:lstStyle/>
          <a:p>
            <a:pPr algn="ctr"/>
            <a:r>
              <a:rPr lang="en-US" sz="1400" dirty="0" smtClean="0">
                <a:solidFill>
                  <a:prstClr val="black"/>
                </a:solidFill>
              </a:rPr>
              <a:t>Spring</a:t>
            </a:r>
            <a:endParaRPr lang="en-US" sz="1400" dirty="0">
              <a:solidFill>
                <a:prstClr val="black"/>
              </a:solidFill>
            </a:endParaRPr>
          </a:p>
        </p:txBody>
      </p:sp>
      <p:sp>
        <p:nvSpPr>
          <p:cNvPr id="174" name="TextBox 173"/>
          <p:cNvSpPr txBox="1"/>
          <p:nvPr/>
        </p:nvSpPr>
        <p:spPr>
          <a:xfrm>
            <a:off x="5938784" y="4808641"/>
            <a:ext cx="1480425" cy="523220"/>
          </a:xfrm>
          <a:prstGeom prst="rect">
            <a:avLst/>
          </a:prstGeom>
          <a:noFill/>
        </p:spPr>
        <p:txBody>
          <a:bodyPr wrap="square" rtlCol="0">
            <a:spAutoFit/>
          </a:bodyPr>
          <a:lstStyle/>
          <a:p>
            <a:pPr algn="ctr"/>
            <a:r>
              <a:rPr lang="en-US" sz="1400" dirty="0" smtClean="0">
                <a:solidFill>
                  <a:prstClr val="black"/>
                </a:solidFill>
              </a:rPr>
              <a:t>Learning &amp; Scaling Meeting</a:t>
            </a:r>
            <a:endParaRPr lang="en-US" sz="1400" dirty="0">
              <a:solidFill>
                <a:prstClr val="black"/>
              </a:solidFill>
            </a:endParaRPr>
          </a:p>
        </p:txBody>
      </p:sp>
      <p:sp>
        <p:nvSpPr>
          <p:cNvPr id="175" name="TextBox 174"/>
          <p:cNvSpPr txBox="1"/>
          <p:nvPr/>
        </p:nvSpPr>
        <p:spPr>
          <a:xfrm>
            <a:off x="207590" y="3979565"/>
            <a:ext cx="1828138" cy="461665"/>
          </a:xfrm>
          <a:prstGeom prst="rect">
            <a:avLst/>
          </a:prstGeom>
          <a:noFill/>
        </p:spPr>
        <p:txBody>
          <a:bodyPr wrap="square" rtlCol="0">
            <a:spAutoFit/>
          </a:bodyPr>
          <a:lstStyle/>
          <a:p>
            <a:pPr algn="ctr"/>
            <a:r>
              <a:rPr lang="en-US" sz="1200" b="1" dirty="0" smtClean="0">
                <a:solidFill>
                  <a:prstClr val="black"/>
                </a:solidFill>
              </a:rPr>
              <a:t>Learning &amp; Scaling Collaborative</a:t>
            </a:r>
            <a:endParaRPr lang="en-US" sz="1200" b="1" dirty="0">
              <a:solidFill>
                <a:prstClr val="black"/>
              </a:solidFill>
            </a:endParaRPr>
          </a:p>
        </p:txBody>
      </p:sp>
      <p:grpSp>
        <p:nvGrpSpPr>
          <p:cNvPr id="177" name="Group 176"/>
          <p:cNvGrpSpPr/>
          <p:nvPr/>
        </p:nvGrpSpPr>
        <p:grpSpPr>
          <a:xfrm>
            <a:off x="1035396" y="4913061"/>
            <a:ext cx="91440" cy="91440"/>
            <a:chOff x="2610673" y="4693920"/>
            <a:chExt cx="182880" cy="185528"/>
          </a:xfrm>
        </p:grpSpPr>
        <p:cxnSp>
          <p:nvCxnSpPr>
            <p:cNvPr id="178" name="Straight Connector 177"/>
            <p:cNvCxnSpPr/>
            <p:nvPr/>
          </p:nvCxnSpPr>
          <p:spPr>
            <a:xfrm>
              <a:off x="2706624" y="4693920"/>
              <a:ext cx="0" cy="18552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9" name="Straight Connector 178"/>
            <p:cNvCxnSpPr/>
            <p:nvPr/>
          </p:nvCxnSpPr>
          <p:spPr>
            <a:xfrm flipH="1">
              <a:off x="2610673" y="4786684"/>
              <a:ext cx="18288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180" name="Group 179"/>
          <p:cNvGrpSpPr/>
          <p:nvPr/>
        </p:nvGrpSpPr>
        <p:grpSpPr>
          <a:xfrm>
            <a:off x="1029515" y="5308354"/>
            <a:ext cx="91440" cy="91440"/>
            <a:chOff x="2610673" y="4693920"/>
            <a:chExt cx="182880" cy="185528"/>
          </a:xfrm>
        </p:grpSpPr>
        <p:cxnSp>
          <p:nvCxnSpPr>
            <p:cNvPr id="181" name="Straight Connector 180"/>
            <p:cNvCxnSpPr/>
            <p:nvPr/>
          </p:nvCxnSpPr>
          <p:spPr>
            <a:xfrm>
              <a:off x="2706624" y="4693920"/>
              <a:ext cx="0" cy="18552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2" name="Straight Connector 181"/>
            <p:cNvCxnSpPr/>
            <p:nvPr/>
          </p:nvCxnSpPr>
          <p:spPr>
            <a:xfrm flipH="1">
              <a:off x="2610673" y="4786684"/>
              <a:ext cx="18288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421601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Co-created, Evidence-informed Approaches</a:t>
            </a:r>
            <a:endParaRPr lang="en-US" dirty="0"/>
          </a:p>
        </p:txBody>
      </p:sp>
      <p:sp>
        <p:nvSpPr>
          <p:cNvPr id="6" name="Content Placeholder 5"/>
          <p:cNvSpPr>
            <a:spLocks noGrp="1"/>
          </p:cNvSpPr>
          <p:nvPr>
            <p:ph idx="1"/>
          </p:nvPr>
        </p:nvSpPr>
        <p:spPr>
          <a:xfrm>
            <a:off x="457200" y="1600200"/>
            <a:ext cx="8229600" cy="4892040"/>
          </a:xfrm>
        </p:spPr>
        <p:txBody>
          <a:bodyPr>
            <a:normAutofit/>
          </a:bodyPr>
          <a:lstStyle/>
          <a:p>
            <a:pPr marL="0" indent="0">
              <a:buNone/>
            </a:pPr>
            <a:endParaRPr lang="en-US" dirty="0" smtClean="0"/>
          </a:p>
          <a:p>
            <a:pPr>
              <a:spcAft>
                <a:spcPts val="800"/>
              </a:spcAft>
            </a:pPr>
            <a:r>
              <a:rPr lang="en-US" dirty="0"/>
              <a:t>Highly engaging for teachers and community partners</a:t>
            </a:r>
          </a:p>
          <a:p>
            <a:pPr>
              <a:spcAft>
                <a:spcPts val="800"/>
              </a:spcAft>
            </a:pPr>
            <a:r>
              <a:rPr lang="en-US" dirty="0" smtClean="0"/>
              <a:t>Potential for better fit and take up by users</a:t>
            </a:r>
          </a:p>
          <a:p>
            <a:pPr>
              <a:spcAft>
                <a:spcPts val="800"/>
              </a:spcAft>
            </a:pPr>
            <a:r>
              <a:rPr lang="en-US" dirty="0" smtClean="0"/>
              <a:t>Synthesizes knowledge and learning from the field, </a:t>
            </a:r>
            <a:r>
              <a:rPr lang="en-US" dirty="0"/>
              <a:t>providing tools and building networks for engagement and </a:t>
            </a:r>
            <a:r>
              <a:rPr lang="en-US" dirty="0" smtClean="0"/>
              <a:t>learning</a:t>
            </a:r>
          </a:p>
          <a:p>
            <a:pPr>
              <a:spcAft>
                <a:spcPts val="800"/>
              </a:spcAft>
            </a:pPr>
            <a:r>
              <a:rPr lang="en-US" dirty="0" smtClean="0"/>
              <a:t>Data-driven</a:t>
            </a:r>
          </a:p>
          <a:p>
            <a:pPr>
              <a:spcAft>
                <a:spcPts val="800"/>
              </a:spcAft>
            </a:pPr>
            <a:r>
              <a:rPr lang="en-US" dirty="0" smtClean="0"/>
              <a:t>Requires evaluation once solutions are solidified</a:t>
            </a:r>
          </a:p>
          <a:p>
            <a:pPr>
              <a:spcAft>
                <a:spcPts val="800"/>
              </a:spcAft>
            </a:pPr>
            <a:r>
              <a:rPr lang="en-US" dirty="0" smtClean="0"/>
              <a:t>Enriches intervention pipeline</a:t>
            </a:r>
          </a:p>
          <a:p>
            <a:pPr>
              <a:spcAft>
                <a:spcPts val="800"/>
              </a:spcAft>
            </a:pPr>
            <a:r>
              <a:rPr lang="en-US" dirty="0" smtClean="0"/>
              <a:t>Variation on a number of existing efforts</a:t>
            </a:r>
            <a:endParaRPr lang="en-US" dirty="0"/>
          </a:p>
        </p:txBody>
      </p:sp>
    </p:spTree>
    <p:extLst>
      <p:ext uri="{BB962C8B-B14F-4D97-AF65-F5344CB8AC3E}">
        <p14:creationId xmlns:p14="http://schemas.microsoft.com/office/powerpoint/2010/main" val="3720686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Discussant</a:t>
            </a:r>
            <a:endParaRPr lang="en-US" dirty="0"/>
          </a:p>
        </p:txBody>
      </p:sp>
      <p:sp>
        <p:nvSpPr>
          <p:cNvPr id="5" name="Rectangle 4"/>
          <p:cNvSpPr/>
          <p:nvPr/>
        </p:nvSpPr>
        <p:spPr>
          <a:xfrm>
            <a:off x="1480733" y="3662564"/>
            <a:ext cx="5957453" cy="923330"/>
          </a:xfrm>
          <a:prstGeom prst="rect">
            <a:avLst/>
          </a:prstGeom>
        </p:spPr>
        <p:txBody>
          <a:bodyPr wrap="square">
            <a:spAutoFit/>
          </a:bodyPr>
          <a:lstStyle/>
          <a:p>
            <a:pPr algn="ctr">
              <a:spcBef>
                <a:spcPts val="600"/>
              </a:spcBef>
              <a:spcAft>
                <a:spcPts val="600"/>
              </a:spcAft>
            </a:pPr>
            <a:r>
              <a:rPr lang="en-US" sz="2200" dirty="0" smtClean="0">
                <a:latin typeface="+mj-lt"/>
              </a:rPr>
              <a:t>Shannon Rudisill</a:t>
            </a:r>
          </a:p>
          <a:p>
            <a:pPr algn="ctr">
              <a:spcBef>
                <a:spcPts val="600"/>
              </a:spcBef>
              <a:spcAft>
                <a:spcPts val="600"/>
              </a:spcAft>
            </a:pPr>
            <a:r>
              <a:rPr lang="en-US" sz="2200" dirty="0" smtClean="0">
                <a:latin typeface="+mj-lt"/>
              </a:rPr>
              <a:t>Administration for Children &amp; Families</a:t>
            </a:r>
          </a:p>
        </p:txBody>
      </p:sp>
      <p:pic>
        <p:nvPicPr>
          <p:cNvPr id="6" name="Picture 5"/>
          <p:cNvPicPr>
            <a:picLocks noChangeAspect="1"/>
          </p:cNvPicPr>
          <p:nvPr/>
        </p:nvPicPr>
        <p:blipFill>
          <a:blip r:embed="rId2"/>
          <a:stretch>
            <a:fillRect/>
          </a:stretch>
        </p:blipFill>
        <p:spPr>
          <a:xfrm>
            <a:off x="3462103" y="1285124"/>
            <a:ext cx="1994712" cy="2377440"/>
          </a:xfrm>
          <a:prstGeom prst="rect">
            <a:avLst/>
          </a:prstGeom>
        </p:spPr>
      </p:pic>
    </p:spTree>
    <p:extLst>
      <p:ext uri="{BB962C8B-B14F-4D97-AF65-F5344CB8AC3E}">
        <p14:creationId xmlns:p14="http://schemas.microsoft.com/office/powerpoint/2010/main" val="22795734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Discussant</a:t>
            </a:r>
            <a:endParaRPr lang="en-US" dirty="0"/>
          </a:p>
        </p:txBody>
      </p:sp>
      <p:sp>
        <p:nvSpPr>
          <p:cNvPr id="5" name="Rectangle 4"/>
          <p:cNvSpPr/>
          <p:nvPr/>
        </p:nvSpPr>
        <p:spPr>
          <a:xfrm>
            <a:off x="1480733" y="3662564"/>
            <a:ext cx="5957453" cy="923330"/>
          </a:xfrm>
          <a:prstGeom prst="rect">
            <a:avLst/>
          </a:prstGeom>
        </p:spPr>
        <p:txBody>
          <a:bodyPr wrap="square">
            <a:spAutoFit/>
          </a:bodyPr>
          <a:lstStyle/>
          <a:p>
            <a:pPr algn="ctr">
              <a:spcBef>
                <a:spcPts val="600"/>
              </a:spcBef>
              <a:spcAft>
                <a:spcPts val="600"/>
              </a:spcAft>
            </a:pPr>
            <a:r>
              <a:rPr lang="en-US" sz="2200" dirty="0" smtClean="0">
                <a:latin typeface="+mj-lt"/>
              </a:rPr>
              <a:t>Anne Kaiser</a:t>
            </a:r>
          </a:p>
          <a:p>
            <a:pPr algn="ctr">
              <a:spcBef>
                <a:spcPts val="600"/>
              </a:spcBef>
              <a:spcAft>
                <a:spcPts val="600"/>
              </a:spcAft>
            </a:pPr>
            <a:r>
              <a:rPr lang="en-US" sz="2200" dirty="0" smtClean="0">
                <a:latin typeface="+mj-lt"/>
              </a:rPr>
              <a:t>Maryland House of Delegates</a:t>
            </a:r>
          </a:p>
        </p:txBody>
      </p:sp>
      <p:pic>
        <p:nvPicPr>
          <p:cNvPr id="7" name="Picture 6"/>
          <p:cNvPicPr>
            <a:picLocks noChangeAspect="1"/>
          </p:cNvPicPr>
          <p:nvPr/>
        </p:nvPicPr>
        <p:blipFill>
          <a:blip r:embed="rId2"/>
          <a:stretch>
            <a:fillRect/>
          </a:stretch>
        </p:blipFill>
        <p:spPr>
          <a:xfrm>
            <a:off x="3499002" y="1285124"/>
            <a:ext cx="1920914" cy="2377440"/>
          </a:xfrm>
          <a:prstGeom prst="rect">
            <a:avLst/>
          </a:prstGeom>
        </p:spPr>
      </p:pic>
    </p:spTree>
    <p:extLst>
      <p:ext uri="{BB962C8B-B14F-4D97-AF65-F5344CB8AC3E}">
        <p14:creationId xmlns:p14="http://schemas.microsoft.com/office/powerpoint/2010/main" val="1322624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600" dirty="0" smtClean="0"/>
              <a:t>Welcome</a:t>
            </a:r>
            <a:endParaRPr lang="en-US" sz="2600" dirty="0"/>
          </a:p>
        </p:txBody>
      </p:sp>
      <p:sp>
        <p:nvSpPr>
          <p:cNvPr id="2" name="Text Placeholder 1"/>
          <p:cNvSpPr>
            <a:spLocks noGrp="1"/>
          </p:cNvSpPr>
          <p:nvPr>
            <p:ph type="body" sz="quarter" idx="11"/>
          </p:nvPr>
        </p:nvSpPr>
        <p:spPr>
          <a:xfrm>
            <a:off x="1303036" y="3953099"/>
            <a:ext cx="6392174" cy="625653"/>
          </a:xfrm>
        </p:spPr>
        <p:txBody>
          <a:bodyPr>
            <a:normAutofit/>
          </a:bodyPr>
          <a:lstStyle/>
          <a:p>
            <a:pPr algn="ctr">
              <a:buNone/>
            </a:pPr>
            <a:r>
              <a:rPr lang="en-US" sz="2200" dirty="0" smtClean="0">
                <a:solidFill>
                  <a:srgbClr val="10335A"/>
                </a:solidFill>
              </a:rPr>
              <a:t>Ann Person, CIRE director</a:t>
            </a:r>
            <a:endParaRPr lang="en-US" sz="2200" dirty="0">
              <a:solidFill>
                <a:srgbClr val="10335A"/>
              </a:solidFill>
            </a:endParaRPr>
          </a:p>
        </p:txBody>
      </p:sp>
      <p:pic>
        <p:nvPicPr>
          <p:cNvPr id="21505" name="Picture 1" descr="N:\Corporate\Communications\Images\Head Shots\CA\New 2014\person.jpg"/>
          <p:cNvPicPr>
            <a:picLocks noChangeAspect="1" noChangeArrowheads="1"/>
          </p:cNvPicPr>
          <p:nvPr/>
        </p:nvPicPr>
        <p:blipFill>
          <a:blip r:embed="rId2"/>
          <a:srcRect/>
          <a:stretch>
            <a:fillRect/>
          </a:stretch>
        </p:blipFill>
        <p:spPr bwMode="auto">
          <a:xfrm>
            <a:off x="3297895" y="1393166"/>
            <a:ext cx="2402455" cy="240245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smtClean="0">
                <a:solidFill>
                  <a:srgbClr val="10335A"/>
                </a:solidFill>
              </a:rPr>
              <a:t>Questions?</a:t>
            </a:r>
            <a:endParaRPr lang="en-US" sz="2600" dirty="0">
              <a:solidFill>
                <a:srgbClr val="10335A"/>
              </a:solidFill>
            </a:endParaRPr>
          </a:p>
        </p:txBody>
      </p:sp>
      <p:sp>
        <p:nvSpPr>
          <p:cNvPr id="3" name="Text Placeholder 2"/>
          <p:cNvSpPr>
            <a:spLocks noGrp="1"/>
          </p:cNvSpPr>
          <p:nvPr>
            <p:ph type="body" sz="quarter" idx="11"/>
          </p:nvPr>
        </p:nvSpPr>
        <p:spPr>
          <a:xfrm>
            <a:off x="2312886" y="1421121"/>
            <a:ext cx="2203815" cy="1112218"/>
          </a:xfrm>
        </p:spPr>
        <p:txBody>
          <a:bodyPr lIns="0" tIns="0" rIns="0" bIns="0">
            <a:normAutofit/>
          </a:bodyPr>
          <a:lstStyle/>
          <a:p>
            <a:pPr marL="182880" indent="0">
              <a:spcBef>
                <a:spcPts val="0"/>
              </a:spcBef>
              <a:spcAft>
                <a:spcPts val="0"/>
              </a:spcAft>
              <a:buClr>
                <a:srgbClr val="004148"/>
              </a:buClr>
              <a:buNone/>
            </a:pPr>
            <a:r>
              <a:rPr lang="en-US" sz="1800" b="0" dirty="0" smtClean="0">
                <a:solidFill>
                  <a:srgbClr val="10335A"/>
                </a:solidFill>
                <a:latin typeface="+mj-lt"/>
              </a:rPr>
              <a:t>Jennifer Brooks, Bill &amp; Melinda Gates Foundation</a:t>
            </a:r>
          </a:p>
          <a:p>
            <a:pPr marL="0" indent="0">
              <a:buClr>
                <a:srgbClr val="004148"/>
              </a:buClr>
              <a:buNone/>
            </a:pPr>
            <a:endParaRPr lang="en-US" dirty="0" smtClean="0">
              <a:solidFill>
                <a:srgbClr val="10335A"/>
              </a:solidFill>
            </a:endParaRPr>
          </a:p>
        </p:txBody>
      </p:sp>
      <p:sp>
        <p:nvSpPr>
          <p:cNvPr id="13" name="Rectangle 12"/>
          <p:cNvSpPr/>
          <p:nvPr/>
        </p:nvSpPr>
        <p:spPr>
          <a:xfrm>
            <a:off x="6600915" y="1346237"/>
            <a:ext cx="2137804" cy="646331"/>
          </a:xfrm>
          <a:prstGeom prst="rect">
            <a:avLst/>
          </a:prstGeom>
        </p:spPr>
        <p:txBody>
          <a:bodyPr wrap="square">
            <a:spAutoFit/>
          </a:bodyPr>
          <a:lstStyle/>
          <a:p>
            <a:r>
              <a:rPr lang="en-US" dirty="0" smtClean="0">
                <a:solidFill>
                  <a:srgbClr val="10335A"/>
                </a:solidFill>
                <a:latin typeface="Arial Bold"/>
                <a:cs typeface="Arial"/>
              </a:rPr>
              <a:t>Kim Boller, Mathematica</a:t>
            </a:r>
            <a:endParaRPr lang="en-US" dirty="0">
              <a:solidFill>
                <a:srgbClr val="10335A"/>
              </a:solidFill>
              <a:latin typeface="Arial Bold"/>
              <a:cs typeface="Arial"/>
            </a:endParaRPr>
          </a:p>
        </p:txBody>
      </p:sp>
      <p:sp>
        <p:nvSpPr>
          <p:cNvPr id="14" name="Rectangle 13"/>
          <p:cNvSpPr/>
          <p:nvPr/>
        </p:nvSpPr>
        <p:spPr>
          <a:xfrm>
            <a:off x="2446911" y="3512433"/>
            <a:ext cx="2314190" cy="923330"/>
          </a:xfrm>
          <a:prstGeom prst="rect">
            <a:avLst/>
          </a:prstGeom>
        </p:spPr>
        <p:txBody>
          <a:bodyPr wrap="square">
            <a:spAutoFit/>
          </a:bodyPr>
          <a:lstStyle/>
          <a:p>
            <a:r>
              <a:rPr lang="en-US" dirty="0" smtClean="0">
                <a:solidFill>
                  <a:srgbClr val="10335A"/>
                </a:solidFill>
                <a:latin typeface="Arial Bold"/>
                <a:cs typeface="Arial"/>
              </a:rPr>
              <a:t>Anne Kaiser, Maryland House of Delegates</a:t>
            </a:r>
            <a:endParaRPr lang="en-US" dirty="0">
              <a:solidFill>
                <a:srgbClr val="10335A"/>
              </a:solidFill>
              <a:latin typeface="Arial Bold"/>
              <a:cs typeface="Arial"/>
            </a:endParaRPr>
          </a:p>
        </p:txBody>
      </p:sp>
      <p:sp>
        <p:nvSpPr>
          <p:cNvPr id="15" name="Rectangle 14"/>
          <p:cNvSpPr/>
          <p:nvPr/>
        </p:nvSpPr>
        <p:spPr>
          <a:xfrm>
            <a:off x="6620655" y="3512433"/>
            <a:ext cx="2118063" cy="1200329"/>
          </a:xfrm>
          <a:prstGeom prst="rect">
            <a:avLst/>
          </a:prstGeom>
        </p:spPr>
        <p:txBody>
          <a:bodyPr wrap="square">
            <a:spAutoFit/>
          </a:bodyPr>
          <a:lstStyle/>
          <a:p>
            <a:r>
              <a:rPr lang="en-US" dirty="0" smtClean="0">
                <a:solidFill>
                  <a:srgbClr val="10335A"/>
                </a:solidFill>
                <a:latin typeface="Arial Bold"/>
                <a:cs typeface="Arial"/>
              </a:rPr>
              <a:t>Shannon Rudisill, Administration for Children &amp; Families</a:t>
            </a:r>
            <a:endParaRPr lang="en-US" dirty="0">
              <a:solidFill>
                <a:srgbClr val="10335A"/>
              </a:solidFill>
              <a:latin typeface="Arial Bold"/>
              <a:cs typeface="Arial"/>
            </a:endParaRPr>
          </a:p>
        </p:txBody>
      </p:sp>
      <p:pic>
        <p:nvPicPr>
          <p:cNvPr id="5" name="Picture 4"/>
          <p:cNvPicPr>
            <a:picLocks noChangeAspect="1"/>
          </p:cNvPicPr>
          <p:nvPr/>
        </p:nvPicPr>
        <p:blipFill>
          <a:blip r:embed="rId3"/>
          <a:stretch>
            <a:fillRect/>
          </a:stretch>
        </p:blipFill>
        <p:spPr>
          <a:xfrm>
            <a:off x="5111910" y="1355167"/>
            <a:ext cx="1508745" cy="1828800"/>
          </a:xfrm>
          <a:prstGeom prst="rect">
            <a:avLst/>
          </a:prstGeom>
        </p:spPr>
      </p:pic>
      <p:pic>
        <p:nvPicPr>
          <p:cNvPr id="6" name="Picture 5"/>
          <p:cNvPicPr>
            <a:picLocks noChangeAspect="1"/>
          </p:cNvPicPr>
          <p:nvPr/>
        </p:nvPicPr>
        <p:blipFill>
          <a:blip r:embed="rId4"/>
          <a:stretch>
            <a:fillRect/>
          </a:stretch>
        </p:blipFill>
        <p:spPr>
          <a:xfrm>
            <a:off x="787430" y="1355167"/>
            <a:ext cx="1525456" cy="1828800"/>
          </a:xfrm>
          <a:prstGeom prst="rect">
            <a:avLst/>
          </a:prstGeom>
        </p:spPr>
      </p:pic>
      <p:pic>
        <p:nvPicPr>
          <p:cNvPr id="7" name="Picture 6"/>
          <p:cNvPicPr>
            <a:picLocks noChangeAspect="1"/>
          </p:cNvPicPr>
          <p:nvPr/>
        </p:nvPicPr>
        <p:blipFill>
          <a:blip r:embed="rId5"/>
          <a:stretch>
            <a:fillRect/>
          </a:stretch>
        </p:blipFill>
        <p:spPr>
          <a:xfrm>
            <a:off x="835258" y="3541984"/>
            <a:ext cx="1477628" cy="1828800"/>
          </a:xfrm>
          <a:prstGeom prst="rect">
            <a:avLst/>
          </a:prstGeom>
        </p:spPr>
      </p:pic>
      <p:pic>
        <p:nvPicPr>
          <p:cNvPr id="11" name="Picture 10"/>
          <p:cNvPicPr>
            <a:picLocks noChangeAspect="1"/>
          </p:cNvPicPr>
          <p:nvPr/>
        </p:nvPicPr>
        <p:blipFill>
          <a:blip r:embed="rId6"/>
          <a:stretch>
            <a:fillRect/>
          </a:stretch>
        </p:blipFill>
        <p:spPr>
          <a:xfrm>
            <a:off x="5066523" y="3541984"/>
            <a:ext cx="1534392" cy="1828800"/>
          </a:xfrm>
          <a:prstGeom prst="rect">
            <a:avLst/>
          </a:prstGeom>
        </p:spPr>
      </p:pic>
      <p:sp>
        <p:nvSpPr>
          <p:cNvPr id="12" name="Text Placeholder 1"/>
          <p:cNvSpPr txBox="1">
            <a:spLocks/>
          </p:cNvSpPr>
          <p:nvPr/>
        </p:nvSpPr>
        <p:spPr>
          <a:xfrm>
            <a:off x="433826" y="5556217"/>
            <a:ext cx="8051267" cy="625653"/>
          </a:xfrm>
          <a:prstGeom prst="rect">
            <a:avLst/>
          </a:prstGeom>
        </p:spPr>
        <p:txBody>
          <a:bodyPr vert="horz" lIns="91440" tIns="45720" rIns="91440" bIns="45720" rtlCol="0">
            <a:normAutofit/>
          </a:bodyPr>
          <a:lstStyle>
            <a:lvl1pPr marL="228600" indent="-228600" algn="l" defTabSz="457200" rtl="0" eaLnBrk="1" latinLnBrk="0" hangingPunct="1">
              <a:spcBef>
                <a:spcPts val="1000"/>
              </a:spcBef>
              <a:spcAft>
                <a:spcPts val="600"/>
              </a:spcAft>
              <a:buClr>
                <a:schemeClr val="tx1"/>
              </a:buClr>
              <a:buSzPct val="115000"/>
              <a:buFont typeface="Arial"/>
              <a:buChar char="•"/>
              <a:defRPr sz="2200" b="1" kern="1200">
                <a:solidFill>
                  <a:schemeClr val="tx1"/>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chemeClr val="tx1"/>
              </a:buClr>
              <a:buFont typeface="Arial"/>
              <a:buChar char="–"/>
              <a:defRPr sz="1600" b="1" kern="1200">
                <a:solidFill>
                  <a:schemeClr val="tx1"/>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tx1"/>
              </a:buClr>
              <a:buFont typeface="Arial"/>
              <a:buChar char="•"/>
              <a:defRPr sz="1400" kern="1200">
                <a:solidFill>
                  <a:schemeClr val="tx1"/>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Font typeface="Arial"/>
              <a:buNone/>
            </a:pPr>
            <a:r>
              <a:rPr lang="en-US" i="1" dirty="0" smtClean="0">
                <a:solidFill>
                  <a:srgbClr val="10335A"/>
                </a:solidFill>
              </a:rPr>
              <a:t>Webinar audience: Submit questions through Q&amp;A widget</a:t>
            </a:r>
            <a:endParaRPr lang="en-US" i="1" dirty="0">
              <a:solidFill>
                <a:srgbClr val="10335A"/>
              </a:solidFill>
            </a:endParaRPr>
          </a:p>
        </p:txBody>
      </p:sp>
    </p:spTree>
    <p:extLst>
      <p:ext uri="{BB962C8B-B14F-4D97-AF65-F5344CB8AC3E}">
        <p14:creationId xmlns:p14="http://schemas.microsoft.com/office/powerpoint/2010/main" val="28690630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smtClean="0">
                <a:solidFill>
                  <a:srgbClr val="10335A"/>
                </a:solidFill>
              </a:rPr>
              <a:t>For More Information</a:t>
            </a:r>
            <a:endParaRPr lang="en-US" sz="2600" dirty="0">
              <a:solidFill>
                <a:srgbClr val="10335A"/>
              </a:solidFill>
            </a:endParaRPr>
          </a:p>
        </p:txBody>
      </p:sp>
      <p:sp>
        <p:nvSpPr>
          <p:cNvPr id="3" name="Content Placeholder 2"/>
          <p:cNvSpPr>
            <a:spLocks noGrp="1"/>
          </p:cNvSpPr>
          <p:nvPr>
            <p:ph idx="4294967295"/>
          </p:nvPr>
        </p:nvSpPr>
        <p:spPr>
          <a:xfrm>
            <a:off x="457200" y="1365662"/>
            <a:ext cx="8229600" cy="2628822"/>
          </a:xfrm>
        </p:spPr>
        <p:txBody>
          <a:bodyPr>
            <a:normAutofit/>
          </a:bodyPr>
          <a:lstStyle/>
          <a:p>
            <a:pPr marL="625475" lvl="1" indent="-225425">
              <a:buClr>
                <a:srgbClr val="00A0AF"/>
              </a:buClr>
              <a:buNone/>
            </a:pPr>
            <a:endParaRPr lang="en-US" sz="1600" dirty="0" smtClean="0">
              <a:solidFill>
                <a:srgbClr val="10335A"/>
              </a:solidFill>
              <a:cs typeface="Arial" pitchFamily="34" charset="0"/>
            </a:endParaRPr>
          </a:p>
          <a:p>
            <a:pPr marL="225425" indent="-225425">
              <a:buFont typeface="Arial" pitchFamily="34" charset="0"/>
              <a:buChar char="•"/>
            </a:pPr>
            <a:r>
              <a:rPr lang="en-US" sz="2000" dirty="0" smtClean="0">
                <a:solidFill>
                  <a:srgbClr val="10335A"/>
                </a:solidFill>
                <a:latin typeface="Arial Black" pitchFamily="34" charset="0"/>
                <a:cs typeface="Arial" pitchFamily="34" charset="0"/>
              </a:rPr>
              <a:t>Mathematica’s Center for Improving Research Evidence</a:t>
            </a:r>
          </a:p>
          <a:p>
            <a:pPr marL="225425" indent="-225425">
              <a:buNone/>
            </a:pPr>
            <a:r>
              <a:rPr lang="en-US" sz="2000" dirty="0" smtClean="0">
                <a:solidFill>
                  <a:srgbClr val="10335A"/>
                </a:solidFill>
                <a:latin typeface="Arial Black" pitchFamily="34" charset="0"/>
                <a:cs typeface="Arial" pitchFamily="34" charset="0"/>
              </a:rPr>
              <a:t>		</a:t>
            </a:r>
            <a:r>
              <a:rPr lang="en-US" sz="2000" dirty="0" smtClean="0">
                <a:solidFill>
                  <a:srgbClr val="10335A"/>
                </a:solidFill>
                <a:cs typeface="Arial" pitchFamily="34" charset="0"/>
                <a:hlinkClick r:id="rId3"/>
              </a:rPr>
              <a:t>CIRE@mathematica-mpr.com</a:t>
            </a:r>
            <a:endParaRPr lang="en-US" sz="2000" dirty="0" smtClean="0">
              <a:solidFill>
                <a:srgbClr val="10335A"/>
              </a:solidFill>
              <a:cs typeface="Arial" pitchFamily="34" charset="0"/>
            </a:endParaRPr>
          </a:p>
          <a:p>
            <a:pPr marL="225425" indent="-225425">
              <a:buFont typeface="Arial" pitchFamily="34" charset="0"/>
              <a:buChar char="•"/>
            </a:pPr>
            <a:endParaRPr lang="en-US" sz="1800" dirty="0" smtClean="0">
              <a:solidFill>
                <a:srgbClr val="10335A"/>
              </a:solidFill>
              <a:latin typeface="Arial Black" pitchFamily="34" charset="0"/>
              <a:cs typeface="Arial" pitchFamily="34" charset="0"/>
            </a:endParaRPr>
          </a:p>
          <a:p>
            <a:pPr marL="225425" indent="-225425">
              <a:buFont typeface="Arial" pitchFamily="34" charset="0"/>
              <a:buChar char="•"/>
            </a:pPr>
            <a:r>
              <a:rPr lang="en-US" sz="2000" dirty="0" smtClean="0">
                <a:solidFill>
                  <a:srgbClr val="10335A"/>
                </a:solidFill>
                <a:latin typeface="Arial Black" pitchFamily="34" charset="0"/>
                <a:cs typeface="Arial" pitchFamily="34" charset="0"/>
              </a:rPr>
              <a:t>Ann Person, Director</a:t>
            </a:r>
          </a:p>
          <a:p>
            <a:pPr marL="625475" lvl="1" indent="-225425">
              <a:buClr>
                <a:srgbClr val="00A0AF"/>
              </a:buClr>
              <a:buNone/>
            </a:pPr>
            <a:r>
              <a:rPr lang="en-US" sz="2000" dirty="0" smtClean="0">
                <a:solidFill>
                  <a:srgbClr val="00A0AF"/>
                </a:solidFill>
                <a:cs typeface="Arial" pitchFamily="34" charset="0"/>
                <a:hlinkClick r:id="rId4"/>
              </a:rPr>
              <a:t>aperson@mathematica-mpr.com</a:t>
            </a:r>
            <a:endParaRPr lang="en-US" sz="2000" dirty="0" smtClean="0">
              <a:solidFill>
                <a:srgbClr val="00A0AF"/>
              </a:solidFill>
              <a:cs typeface="Arial" pitchFamily="34" charset="0"/>
            </a:endParaRPr>
          </a:p>
          <a:p>
            <a:pPr marL="625475" lvl="1" indent="-225425">
              <a:buClr>
                <a:srgbClr val="00A0AF"/>
              </a:buClr>
              <a:buNone/>
            </a:pPr>
            <a:endParaRPr lang="en-US" sz="1600" dirty="0" smtClean="0">
              <a:solidFill>
                <a:srgbClr val="00A0AF"/>
              </a:solidFill>
              <a:cs typeface="Arial" pitchFamily="34" charset="0"/>
            </a:endParaRPr>
          </a:p>
          <a:p>
            <a:pPr marL="625475" lvl="1" indent="-225425">
              <a:buClr>
                <a:srgbClr val="00A0AF"/>
              </a:buClr>
              <a:buNone/>
            </a:pPr>
            <a:endParaRPr lang="en-US" sz="1600" dirty="0" smtClean="0">
              <a:solidFill>
                <a:srgbClr val="00A0AF"/>
              </a:solidFill>
              <a:cs typeface="Arial" pitchFamily="34" charset="0"/>
            </a:endParaRPr>
          </a:p>
          <a:p>
            <a:pPr marL="625475" lvl="1" indent="-225425">
              <a:buClr>
                <a:srgbClr val="00A0AF"/>
              </a:buClr>
              <a:buNone/>
            </a:pPr>
            <a:endParaRPr lang="en-US" sz="1600" dirty="0" smtClean="0">
              <a:solidFill>
                <a:srgbClr val="00A0AF"/>
              </a:solidFill>
              <a:cs typeface="Arial" pitchFamily="34" charset="0"/>
            </a:endParaRPr>
          </a:p>
          <a:p>
            <a:pPr marL="225425" indent="-225425">
              <a:buClr>
                <a:srgbClr val="00A0AF"/>
              </a:buClr>
              <a:buFont typeface="Arial" pitchFamily="34" charset="0"/>
              <a:buChar char="•"/>
            </a:pPr>
            <a:endParaRPr lang="en-US" sz="1800" dirty="0" smtClean="0">
              <a:solidFill>
                <a:srgbClr val="00A0AF"/>
              </a:solidFill>
              <a:latin typeface="Arial Black" pitchFamily="34" charset="0"/>
              <a:cs typeface="Arial" pitchFamily="34" charset="0"/>
            </a:endParaRPr>
          </a:p>
          <a:p>
            <a:pPr marL="285750" lvl="1" indent="0">
              <a:spcBef>
                <a:spcPts val="0"/>
              </a:spcBef>
              <a:buNone/>
            </a:pPr>
            <a:endParaRPr lang="en-US" sz="1600" dirty="0" smtClean="0">
              <a:latin typeface="Arial" pitchFamily="34" charset="0"/>
              <a:cs typeface="Arial" pitchFamily="34" charset="0"/>
            </a:endParaRPr>
          </a:p>
          <a:p>
            <a:pPr marL="285750" lvl="1" indent="0">
              <a:spcBef>
                <a:spcPts val="0"/>
              </a:spcBef>
              <a:buNone/>
            </a:pPr>
            <a:endParaRPr lang="en-US"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smtClean="0">
                <a:solidFill>
                  <a:srgbClr val="10335A"/>
                </a:solidFill>
              </a:rPr>
              <a:t>About CIRE</a:t>
            </a:r>
            <a:endParaRPr lang="en-US" sz="2600" dirty="0">
              <a:solidFill>
                <a:srgbClr val="10335A"/>
              </a:solidFill>
            </a:endParaRPr>
          </a:p>
        </p:txBody>
      </p:sp>
      <p:sp>
        <p:nvSpPr>
          <p:cNvPr id="4" name="Text Placeholder 3"/>
          <p:cNvSpPr>
            <a:spLocks noGrp="1"/>
          </p:cNvSpPr>
          <p:nvPr>
            <p:ph type="body" sz="quarter" idx="11"/>
          </p:nvPr>
        </p:nvSpPr>
        <p:spPr>
          <a:xfrm>
            <a:off x="475013" y="1389413"/>
            <a:ext cx="8211787" cy="4526195"/>
          </a:xfrm>
        </p:spPr>
        <p:txBody>
          <a:bodyPr>
            <a:normAutofit/>
          </a:bodyPr>
          <a:lstStyle/>
          <a:p>
            <a:pPr lvl="0">
              <a:spcAft>
                <a:spcPts val="1800"/>
              </a:spcAft>
              <a:buClr>
                <a:srgbClr val="10335A"/>
              </a:buClr>
            </a:pPr>
            <a:r>
              <a:rPr lang="en-US" sz="2600" dirty="0">
                <a:solidFill>
                  <a:srgbClr val="10335A"/>
                </a:solidFill>
              </a:rPr>
              <a:t>Build capacity to understand and use evidence</a:t>
            </a:r>
          </a:p>
          <a:p>
            <a:pPr lvl="0">
              <a:spcAft>
                <a:spcPts val="1800"/>
              </a:spcAft>
              <a:buClr>
                <a:srgbClr val="10335A"/>
              </a:buClr>
            </a:pPr>
            <a:r>
              <a:rPr lang="en-US" sz="2600" dirty="0">
                <a:solidFill>
                  <a:srgbClr val="10335A"/>
                </a:solidFill>
              </a:rPr>
              <a:t>Plan rigorous and relevant evaluations</a:t>
            </a:r>
          </a:p>
          <a:p>
            <a:pPr lvl="0">
              <a:spcAft>
                <a:spcPts val="1800"/>
              </a:spcAft>
              <a:buClr>
                <a:srgbClr val="10335A"/>
              </a:buClr>
            </a:pPr>
            <a:r>
              <a:rPr lang="en-US" sz="2600" dirty="0">
                <a:solidFill>
                  <a:srgbClr val="10335A"/>
                </a:solidFill>
              </a:rPr>
              <a:t>Strengthen research methods and standards</a:t>
            </a:r>
          </a:p>
          <a:p>
            <a:endParaRPr lang="en-US" sz="1700" dirty="0"/>
          </a:p>
        </p:txBody>
      </p:sp>
    </p:spTree>
    <p:extLst>
      <p:ext uri="{BB962C8B-B14F-4D97-AF65-F5344CB8AC3E}">
        <p14:creationId xmlns:p14="http://schemas.microsoft.com/office/powerpoint/2010/main" val="450865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600" dirty="0" smtClean="0"/>
              <a:t>Overview </a:t>
            </a:r>
            <a:r>
              <a:rPr lang="en-US" sz="2600" dirty="0"/>
              <a:t>and Introductions</a:t>
            </a:r>
          </a:p>
        </p:txBody>
      </p:sp>
      <p:pic>
        <p:nvPicPr>
          <p:cNvPr id="5" name="Picture 4" descr="Louisa Tarullo"/>
          <p:cNvPicPr/>
          <p:nvPr/>
        </p:nvPicPr>
        <p:blipFill>
          <a:blip r:embed="rId2">
            <a:extLst>
              <a:ext uri="{28A0092B-C50C-407E-A947-70E740481C1C}">
                <a14:useLocalDpi xmlns:a14="http://schemas.microsoft.com/office/drawing/2010/main" val="0"/>
              </a:ext>
            </a:extLst>
          </a:blip>
          <a:srcRect/>
          <a:stretch>
            <a:fillRect/>
          </a:stretch>
        </p:blipFill>
        <p:spPr bwMode="auto">
          <a:xfrm>
            <a:off x="3270740" y="1385031"/>
            <a:ext cx="2377440" cy="2377440"/>
          </a:xfrm>
          <a:prstGeom prst="rect">
            <a:avLst/>
          </a:prstGeom>
          <a:noFill/>
          <a:ln>
            <a:noFill/>
          </a:ln>
        </p:spPr>
      </p:pic>
      <p:sp>
        <p:nvSpPr>
          <p:cNvPr id="7" name="Rectangle 6"/>
          <p:cNvSpPr/>
          <p:nvPr/>
        </p:nvSpPr>
        <p:spPr>
          <a:xfrm>
            <a:off x="1593277" y="3985609"/>
            <a:ext cx="5957453" cy="446276"/>
          </a:xfrm>
          <a:prstGeom prst="rect">
            <a:avLst/>
          </a:prstGeom>
        </p:spPr>
        <p:txBody>
          <a:bodyPr wrap="square">
            <a:spAutoFit/>
          </a:bodyPr>
          <a:lstStyle/>
          <a:p>
            <a:pPr marL="0" marR="0" lvl="0" indent="0" algn="ctr" defTabSz="914400" eaLnBrk="0" fontAlgn="base" latinLnBrk="0" hangingPunct="0">
              <a:lnSpc>
                <a:spcPct val="100000"/>
              </a:lnSpc>
              <a:spcBef>
                <a:spcPts val="600"/>
              </a:spcBef>
              <a:spcAft>
                <a:spcPct val="0"/>
              </a:spcAft>
              <a:buClrTx/>
              <a:buSzTx/>
              <a:buFontTx/>
              <a:buNone/>
              <a:tabLst/>
              <a:defRPr/>
            </a:pPr>
            <a:r>
              <a:rPr kumimoji="0" lang="en-US" sz="2200" i="0" u="none" strike="noStrike" kern="0" cap="none" spc="0" normalizeH="0" baseline="0" noProof="0" dirty="0" smtClean="0">
                <a:ln>
                  <a:noFill/>
                </a:ln>
                <a:solidFill>
                  <a:srgbClr val="10335A"/>
                </a:solidFill>
                <a:effectLst/>
                <a:uLnTx/>
                <a:uFillTx/>
                <a:latin typeface="+mj-lt"/>
              </a:rPr>
              <a:t>Louisa</a:t>
            </a:r>
            <a:r>
              <a:rPr kumimoji="0" lang="en-US" sz="2200" i="0" u="none" strike="noStrike" kern="0" cap="none" spc="0" normalizeH="0" noProof="0" dirty="0" smtClean="0">
                <a:ln>
                  <a:noFill/>
                </a:ln>
                <a:solidFill>
                  <a:srgbClr val="10335A"/>
                </a:solidFill>
                <a:effectLst/>
                <a:uLnTx/>
                <a:uFillTx/>
                <a:latin typeface="+mj-lt"/>
              </a:rPr>
              <a:t> Tarullo, </a:t>
            </a:r>
            <a:r>
              <a:rPr kumimoji="0" lang="en-US" sz="2200" i="0" u="none" strike="noStrike" kern="0" cap="none" spc="0" normalizeH="0" baseline="0" noProof="0" dirty="0" smtClean="0">
                <a:ln>
                  <a:noFill/>
                </a:ln>
                <a:solidFill>
                  <a:srgbClr val="10335A"/>
                </a:solidFill>
                <a:effectLst/>
                <a:uLnTx/>
                <a:uFillTx/>
                <a:latin typeface="+mj-lt"/>
              </a:rPr>
              <a:t>Mathematica</a:t>
            </a:r>
          </a:p>
        </p:txBody>
      </p:sp>
    </p:spTree>
    <p:extLst>
      <p:ext uri="{BB962C8B-B14F-4D97-AF65-F5344CB8AC3E}">
        <p14:creationId xmlns:p14="http://schemas.microsoft.com/office/powerpoint/2010/main" val="6694421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smtClean="0">
                <a:solidFill>
                  <a:srgbClr val="10335A"/>
                </a:solidFill>
              </a:rPr>
              <a:t>Today’s Speakers</a:t>
            </a:r>
            <a:endParaRPr lang="en-US" sz="2600" dirty="0">
              <a:solidFill>
                <a:srgbClr val="10335A"/>
              </a:solidFill>
            </a:endParaRPr>
          </a:p>
        </p:txBody>
      </p:sp>
      <p:sp>
        <p:nvSpPr>
          <p:cNvPr id="3" name="Text Placeholder 2"/>
          <p:cNvSpPr>
            <a:spLocks noGrp="1"/>
          </p:cNvSpPr>
          <p:nvPr>
            <p:ph type="body" sz="quarter" idx="11"/>
          </p:nvPr>
        </p:nvSpPr>
        <p:spPr>
          <a:xfrm>
            <a:off x="2312886" y="1421121"/>
            <a:ext cx="2203815" cy="1112218"/>
          </a:xfrm>
        </p:spPr>
        <p:txBody>
          <a:bodyPr lIns="0" tIns="0" rIns="0" bIns="0">
            <a:normAutofit/>
          </a:bodyPr>
          <a:lstStyle/>
          <a:p>
            <a:pPr marL="182880" indent="0">
              <a:spcBef>
                <a:spcPts val="0"/>
              </a:spcBef>
              <a:spcAft>
                <a:spcPts val="0"/>
              </a:spcAft>
              <a:buClr>
                <a:srgbClr val="004148"/>
              </a:buClr>
              <a:buNone/>
            </a:pPr>
            <a:r>
              <a:rPr lang="en-US" sz="1800" b="0" dirty="0" smtClean="0">
                <a:solidFill>
                  <a:srgbClr val="10335A"/>
                </a:solidFill>
                <a:latin typeface="+mj-lt"/>
              </a:rPr>
              <a:t>Jennifer Brooks, Bill &amp; Melinda Gates Foundation</a:t>
            </a:r>
          </a:p>
          <a:p>
            <a:pPr marL="0" indent="0">
              <a:buClr>
                <a:srgbClr val="004148"/>
              </a:buClr>
              <a:buNone/>
            </a:pPr>
            <a:endParaRPr lang="en-US" dirty="0" smtClean="0">
              <a:solidFill>
                <a:srgbClr val="10335A"/>
              </a:solidFill>
            </a:endParaRPr>
          </a:p>
        </p:txBody>
      </p:sp>
      <p:sp>
        <p:nvSpPr>
          <p:cNvPr id="13" name="Rectangle 12"/>
          <p:cNvSpPr/>
          <p:nvPr/>
        </p:nvSpPr>
        <p:spPr>
          <a:xfrm>
            <a:off x="6600915" y="1346237"/>
            <a:ext cx="2137804" cy="646331"/>
          </a:xfrm>
          <a:prstGeom prst="rect">
            <a:avLst/>
          </a:prstGeom>
        </p:spPr>
        <p:txBody>
          <a:bodyPr wrap="square">
            <a:spAutoFit/>
          </a:bodyPr>
          <a:lstStyle/>
          <a:p>
            <a:r>
              <a:rPr lang="en-US" dirty="0" smtClean="0">
                <a:latin typeface="+mj-lt"/>
                <a:cs typeface="Arial"/>
              </a:rPr>
              <a:t>Kim Boller, Mathematica</a:t>
            </a:r>
            <a:endParaRPr lang="en-US" dirty="0">
              <a:latin typeface="+mj-lt"/>
              <a:cs typeface="Arial"/>
            </a:endParaRPr>
          </a:p>
        </p:txBody>
      </p:sp>
      <p:sp>
        <p:nvSpPr>
          <p:cNvPr id="14" name="Rectangle 13"/>
          <p:cNvSpPr/>
          <p:nvPr/>
        </p:nvSpPr>
        <p:spPr>
          <a:xfrm>
            <a:off x="2446911" y="3512433"/>
            <a:ext cx="2314190" cy="923330"/>
          </a:xfrm>
          <a:prstGeom prst="rect">
            <a:avLst/>
          </a:prstGeom>
        </p:spPr>
        <p:txBody>
          <a:bodyPr wrap="square">
            <a:spAutoFit/>
          </a:bodyPr>
          <a:lstStyle/>
          <a:p>
            <a:r>
              <a:rPr lang="en-US" dirty="0" smtClean="0">
                <a:latin typeface="+mj-lt"/>
                <a:cs typeface="Arial"/>
              </a:rPr>
              <a:t>Anne Kaiser, Maryland House of Delegates</a:t>
            </a:r>
            <a:endParaRPr lang="en-US" dirty="0">
              <a:latin typeface="+mj-lt"/>
              <a:cs typeface="Arial"/>
            </a:endParaRPr>
          </a:p>
        </p:txBody>
      </p:sp>
      <p:sp>
        <p:nvSpPr>
          <p:cNvPr id="15" name="Rectangle 14"/>
          <p:cNvSpPr/>
          <p:nvPr/>
        </p:nvSpPr>
        <p:spPr>
          <a:xfrm>
            <a:off x="6620655" y="3512433"/>
            <a:ext cx="2118063" cy="1200329"/>
          </a:xfrm>
          <a:prstGeom prst="rect">
            <a:avLst/>
          </a:prstGeom>
        </p:spPr>
        <p:txBody>
          <a:bodyPr wrap="square">
            <a:spAutoFit/>
          </a:bodyPr>
          <a:lstStyle/>
          <a:p>
            <a:r>
              <a:rPr lang="en-US" dirty="0" smtClean="0">
                <a:latin typeface="+mj-lt"/>
                <a:cs typeface="Arial"/>
              </a:rPr>
              <a:t>Shannon Rudisill, Administration for Children &amp; Families</a:t>
            </a:r>
            <a:endParaRPr lang="en-US" dirty="0">
              <a:latin typeface="+mj-lt"/>
              <a:cs typeface="Arial"/>
            </a:endParaRPr>
          </a:p>
        </p:txBody>
      </p:sp>
      <p:pic>
        <p:nvPicPr>
          <p:cNvPr id="5" name="Picture 4"/>
          <p:cNvPicPr>
            <a:picLocks noChangeAspect="1"/>
          </p:cNvPicPr>
          <p:nvPr/>
        </p:nvPicPr>
        <p:blipFill>
          <a:blip r:embed="rId3"/>
          <a:stretch>
            <a:fillRect/>
          </a:stretch>
        </p:blipFill>
        <p:spPr>
          <a:xfrm>
            <a:off x="5111910" y="1355167"/>
            <a:ext cx="1508745" cy="1828800"/>
          </a:xfrm>
          <a:prstGeom prst="rect">
            <a:avLst/>
          </a:prstGeom>
        </p:spPr>
      </p:pic>
      <p:pic>
        <p:nvPicPr>
          <p:cNvPr id="6" name="Picture 5"/>
          <p:cNvPicPr>
            <a:picLocks noChangeAspect="1"/>
          </p:cNvPicPr>
          <p:nvPr/>
        </p:nvPicPr>
        <p:blipFill>
          <a:blip r:embed="rId4"/>
          <a:stretch>
            <a:fillRect/>
          </a:stretch>
        </p:blipFill>
        <p:spPr>
          <a:xfrm>
            <a:off x="787430" y="1355167"/>
            <a:ext cx="1525456" cy="1828800"/>
          </a:xfrm>
          <a:prstGeom prst="rect">
            <a:avLst/>
          </a:prstGeom>
        </p:spPr>
      </p:pic>
      <p:pic>
        <p:nvPicPr>
          <p:cNvPr id="7" name="Picture 6"/>
          <p:cNvPicPr>
            <a:picLocks noChangeAspect="1"/>
          </p:cNvPicPr>
          <p:nvPr/>
        </p:nvPicPr>
        <p:blipFill>
          <a:blip r:embed="rId5"/>
          <a:stretch>
            <a:fillRect/>
          </a:stretch>
        </p:blipFill>
        <p:spPr>
          <a:xfrm>
            <a:off x="835258" y="3541984"/>
            <a:ext cx="1477628" cy="1828800"/>
          </a:xfrm>
          <a:prstGeom prst="rect">
            <a:avLst/>
          </a:prstGeom>
        </p:spPr>
      </p:pic>
      <p:pic>
        <p:nvPicPr>
          <p:cNvPr id="11" name="Picture 10"/>
          <p:cNvPicPr>
            <a:picLocks noChangeAspect="1"/>
          </p:cNvPicPr>
          <p:nvPr/>
        </p:nvPicPr>
        <p:blipFill>
          <a:blip r:embed="rId6"/>
          <a:stretch>
            <a:fillRect/>
          </a:stretch>
        </p:blipFill>
        <p:spPr>
          <a:xfrm>
            <a:off x="5066523" y="3541984"/>
            <a:ext cx="1534392" cy="1828800"/>
          </a:xfrm>
          <a:prstGeom prst="rect">
            <a:avLst/>
          </a:prstGeom>
        </p:spPr>
      </p:pic>
    </p:spTree>
    <p:extLst>
      <p:ext uri="{BB962C8B-B14F-4D97-AF65-F5344CB8AC3E}">
        <p14:creationId xmlns:p14="http://schemas.microsoft.com/office/powerpoint/2010/main" val="21310785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Learning National Strategy</a:t>
            </a:r>
            <a:endParaRPr lang="en-US" dirty="0"/>
          </a:p>
        </p:txBody>
      </p:sp>
      <p:sp>
        <p:nvSpPr>
          <p:cNvPr id="5" name="Rectangle 4"/>
          <p:cNvSpPr/>
          <p:nvPr/>
        </p:nvSpPr>
        <p:spPr>
          <a:xfrm>
            <a:off x="1480733" y="3836735"/>
            <a:ext cx="5957453" cy="923330"/>
          </a:xfrm>
          <a:prstGeom prst="rect">
            <a:avLst/>
          </a:prstGeom>
        </p:spPr>
        <p:txBody>
          <a:bodyPr wrap="square">
            <a:spAutoFit/>
          </a:bodyPr>
          <a:lstStyle/>
          <a:p>
            <a:pPr algn="ctr">
              <a:spcBef>
                <a:spcPts val="600"/>
              </a:spcBef>
              <a:spcAft>
                <a:spcPts val="600"/>
              </a:spcAft>
            </a:pPr>
            <a:r>
              <a:rPr lang="en-US" sz="2200" dirty="0" smtClean="0">
                <a:solidFill>
                  <a:srgbClr val="10335A"/>
                </a:solidFill>
                <a:latin typeface="+mj-lt"/>
              </a:rPr>
              <a:t>Jennifer Brooks, </a:t>
            </a:r>
          </a:p>
          <a:p>
            <a:pPr algn="ctr">
              <a:spcBef>
                <a:spcPts val="600"/>
              </a:spcBef>
              <a:spcAft>
                <a:spcPts val="600"/>
              </a:spcAft>
            </a:pPr>
            <a:r>
              <a:rPr lang="en-US" sz="2200" dirty="0" smtClean="0">
                <a:solidFill>
                  <a:srgbClr val="10335A"/>
                </a:solidFill>
                <a:latin typeface="+mj-lt"/>
              </a:rPr>
              <a:t>Bill &amp; Melinda Gates Foundation</a:t>
            </a:r>
          </a:p>
        </p:txBody>
      </p:sp>
      <p:pic>
        <p:nvPicPr>
          <p:cNvPr id="6" name="Picture 5"/>
          <p:cNvPicPr>
            <a:picLocks noChangeAspect="1"/>
          </p:cNvPicPr>
          <p:nvPr/>
        </p:nvPicPr>
        <p:blipFill>
          <a:blip r:embed="rId2"/>
          <a:stretch>
            <a:fillRect/>
          </a:stretch>
        </p:blipFill>
        <p:spPr>
          <a:xfrm>
            <a:off x="3467912" y="1285124"/>
            <a:ext cx="1983094" cy="2377440"/>
          </a:xfrm>
          <a:prstGeom prst="rect">
            <a:avLst/>
          </a:prstGeom>
        </p:spPr>
      </p:pic>
    </p:spTree>
    <p:extLst>
      <p:ext uri="{BB962C8B-B14F-4D97-AF65-F5344CB8AC3E}">
        <p14:creationId xmlns:p14="http://schemas.microsoft.com/office/powerpoint/2010/main" val="13082456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sz="3200" dirty="0"/>
              <a:t>Early Learning National Strategy</a:t>
            </a:r>
          </a:p>
        </p:txBody>
      </p:sp>
      <p:sp>
        <p:nvSpPr>
          <p:cNvPr id="4" name="Content Placeholder 3"/>
          <p:cNvSpPr>
            <a:spLocks noGrp="1"/>
          </p:cNvSpPr>
          <p:nvPr>
            <p:ph type="body" idx="2"/>
          </p:nvPr>
        </p:nvSpPr>
        <p:spPr>
          <a:xfrm>
            <a:off x="365125" y="5843509"/>
            <a:ext cx="8329613" cy="1014491"/>
          </a:xfrm>
        </p:spPr>
        <p:txBody>
          <a:bodyPr/>
          <a:lstStyle/>
          <a:p>
            <a:endParaRPr lang="en-US" dirty="0"/>
          </a:p>
          <a:p>
            <a:endParaRPr lang="en-US" dirty="0"/>
          </a:p>
        </p:txBody>
      </p:sp>
      <p:sp>
        <p:nvSpPr>
          <p:cNvPr id="8" name="Date Placeholder 4"/>
          <p:cNvSpPr>
            <a:spLocks noGrp="1"/>
          </p:cNvSpPr>
          <p:nvPr>
            <p:ph type="dt" sz="half" idx="2"/>
          </p:nvPr>
        </p:nvSpPr>
        <p:spPr>
          <a:xfrm>
            <a:off x="365124" y="4479732"/>
            <a:ext cx="8329613" cy="1154585"/>
          </a:xfrm>
        </p:spPr>
        <p:txBody>
          <a:bodyPr>
            <a:noAutofit/>
          </a:bodyPr>
          <a:lstStyle/>
          <a:p>
            <a:r>
              <a:rPr lang="en-US" sz="2200" dirty="0"/>
              <a:t>Jennifer Brooks, PhD, Senior Program Officer</a:t>
            </a:r>
          </a:p>
          <a:p>
            <a:endParaRPr lang="en-US" sz="2200" dirty="0">
              <a:solidFill>
                <a:srgbClr val="000000">
                  <a:lumMod val="50000"/>
                  <a:lumOff val="50000"/>
                </a:srgbClr>
              </a:solidFill>
            </a:endParaRPr>
          </a:p>
        </p:txBody>
      </p:sp>
    </p:spTree>
    <p:extLst>
      <p:ext uri="{BB962C8B-B14F-4D97-AF65-F5344CB8AC3E}">
        <p14:creationId xmlns:p14="http://schemas.microsoft.com/office/powerpoint/2010/main" val="31659347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5"/>
          <p:cNvSpPr/>
          <p:nvPr/>
        </p:nvSpPr>
        <p:spPr>
          <a:xfrm rot="220624">
            <a:off x="6682463" y="3372092"/>
            <a:ext cx="1913971" cy="1854495"/>
          </a:xfrm>
          <a:prstGeom prst="gear9">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5-Point Star 31"/>
          <p:cNvSpPr/>
          <p:nvPr/>
        </p:nvSpPr>
        <p:spPr>
          <a:xfrm rot="241985">
            <a:off x="6889670" y="3644380"/>
            <a:ext cx="1543939" cy="1159139"/>
          </a:xfrm>
          <a:prstGeom prst="star5">
            <a:avLst>
              <a:gd name="adj" fmla="val 22911"/>
              <a:gd name="hf" fmla="val 105146"/>
              <a:gd name="vf" fmla="val 11055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endParaRPr>
          </a:p>
        </p:txBody>
      </p:sp>
      <p:grpSp>
        <p:nvGrpSpPr>
          <p:cNvPr id="22" name="Group 21"/>
          <p:cNvGrpSpPr/>
          <p:nvPr/>
        </p:nvGrpSpPr>
        <p:grpSpPr>
          <a:xfrm rot="546771">
            <a:off x="7276404" y="1789995"/>
            <a:ext cx="1849277" cy="1742410"/>
            <a:chOff x="2139422" y="1884124"/>
            <a:chExt cx="2167466" cy="2167466"/>
          </a:xfrm>
          <a:solidFill>
            <a:schemeClr val="accent1"/>
          </a:solidFill>
        </p:grpSpPr>
        <p:sp>
          <p:nvSpPr>
            <p:cNvPr id="23" name="Shape 22"/>
            <p:cNvSpPr/>
            <p:nvPr/>
          </p:nvSpPr>
          <p:spPr>
            <a:xfrm>
              <a:off x="2139422" y="1884124"/>
              <a:ext cx="2167466" cy="2167466"/>
            </a:xfrm>
            <a:prstGeom prst="gear6">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Shape 4"/>
            <p:cNvSpPr txBox="1"/>
            <p:nvPr/>
          </p:nvSpPr>
          <p:spPr>
            <a:xfrm>
              <a:off x="2628041" y="2396363"/>
              <a:ext cx="1242792" cy="106953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2385" tIns="32385" rIns="32385" bIns="32385" numCol="1" spcCol="1270" anchor="ctr" anchorCtr="0">
              <a:noAutofit/>
            </a:bodyPr>
            <a:lstStyle/>
            <a:p>
              <a:pPr algn="ctr" defTabSz="1133419">
                <a:lnSpc>
                  <a:spcPct val="90000"/>
                </a:lnSpc>
                <a:spcBef>
                  <a:spcPct val="0"/>
                </a:spcBef>
                <a:spcAft>
                  <a:spcPct val="35000"/>
                </a:spcAft>
              </a:pPr>
              <a:r>
                <a:rPr lang="en-US" sz="1200" dirty="0">
                  <a:solidFill>
                    <a:prstClr val="white"/>
                  </a:solidFill>
                </a:rPr>
                <a:t>Kindergarten readiness</a:t>
              </a:r>
            </a:p>
          </p:txBody>
        </p:sp>
      </p:grpSp>
      <p:sp>
        <p:nvSpPr>
          <p:cNvPr id="33" name="TextBox 32"/>
          <p:cNvSpPr txBox="1"/>
          <p:nvPr/>
        </p:nvSpPr>
        <p:spPr>
          <a:xfrm rot="241985">
            <a:off x="7278715" y="3991479"/>
            <a:ext cx="832327" cy="646331"/>
          </a:xfrm>
          <a:prstGeom prst="rect">
            <a:avLst/>
          </a:prstGeom>
          <a:noFill/>
        </p:spPr>
        <p:txBody>
          <a:bodyPr wrap="square" rtlCol="0">
            <a:spAutoFit/>
          </a:bodyPr>
          <a:lstStyle/>
          <a:p>
            <a:pPr defTabSz="685800"/>
            <a:r>
              <a:rPr lang="en-US" sz="1200" b="1" dirty="0">
                <a:solidFill>
                  <a:prstClr val="black"/>
                </a:solidFill>
              </a:rPr>
              <a:t>Improved 3rd grade outcomes</a:t>
            </a:r>
          </a:p>
        </p:txBody>
      </p:sp>
      <p:sp>
        <p:nvSpPr>
          <p:cNvPr id="34" name="Rectangle 33">
            <a:hlinkClick r:id="" action="ppaction://hlinkshowjump?jump=nextslide" highlightClick="1"/>
          </p:cNvPr>
          <p:cNvSpPr/>
          <p:nvPr/>
        </p:nvSpPr>
        <p:spPr>
          <a:xfrm>
            <a:off x="440872" y="1671956"/>
            <a:ext cx="1874052" cy="1097280"/>
          </a:xfrm>
          <a:prstGeom prst="rect">
            <a:avLst/>
          </a:prstGeom>
          <a:solidFill>
            <a:srgbClr val="CE6B29"/>
          </a:solidFill>
          <a:ln w="73025" cmpd="sng">
            <a:noFill/>
          </a:ln>
        </p:spPr>
        <p:style>
          <a:lnRef idx="2">
            <a:schemeClr val="accent6">
              <a:shade val="50000"/>
            </a:schemeClr>
          </a:lnRef>
          <a:fillRef idx="1">
            <a:schemeClr val="accent6"/>
          </a:fillRef>
          <a:effectRef idx="0">
            <a:schemeClr val="accent6"/>
          </a:effectRef>
          <a:fontRef idx="minor">
            <a:schemeClr val="lt1"/>
          </a:fontRef>
        </p:style>
        <p:txBody>
          <a:bodyPr rtlCol="0" anchor="t" anchorCtr="0"/>
          <a:lstStyle/>
          <a:p>
            <a:pPr defTabSz="685800"/>
            <a:r>
              <a:rPr lang="en-US" sz="1350" b="1" dirty="0">
                <a:solidFill>
                  <a:prstClr val="white"/>
                </a:solidFill>
              </a:rPr>
              <a:t>Initiative #1: Exemplars</a:t>
            </a:r>
          </a:p>
          <a:p>
            <a:pPr marL="171442" indent="-171442" defTabSz="685800">
              <a:buFont typeface="Arial" panose="020B0604020202020204" pitchFamily="34" charset="0"/>
              <a:buChar char="•"/>
            </a:pPr>
            <a:r>
              <a:rPr lang="en-US" sz="1350" dirty="0">
                <a:solidFill>
                  <a:prstClr val="white"/>
                </a:solidFill>
              </a:rPr>
              <a:t>Target states</a:t>
            </a:r>
          </a:p>
          <a:p>
            <a:pPr marL="171442" indent="-171442" defTabSz="685800">
              <a:buFont typeface="Arial" panose="020B0604020202020204" pitchFamily="34" charset="0"/>
              <a:buChar char="•"/>
            </a:pPr>
            <a:r>
              <a:rPr lang="en-US" sz="1350" dirty="0">
                <a:solidFill>
                  <a:prstClr val="white"/>
                </a:solidFill>
              </a:rPr>
              <a:t>Head Start</a:t>
            </a:r>
          </a:p>
          <a:p>
            <a:pPr marL="171442" indent="-171442" defTabSz="685800">
              <a:buFont typeface="Arial" panose="020B0604020202020204" pitchFamily="34" charset="0"/>
              <a:buChar char="•"/>
            </a:pPr>
            <a:r>
              <a:rPr lang="en-US" sz="1350" dirty="0">
                <a:solidFill>
                  <a:prstClr val="white"/>
                </a:solidFill>
              </a:rPr>
              <a:t>Washington state</a:t>
            </a:r>
          </a:p>
        </p:txBody>
      </p:sp>
      <p:sp>
        <p:nvSpPr>
          <p:cNvPr id="36" name="Rectangle 35">
            <a:hlinkClick r:id="" action="ppaction://hlinkshowjump?jump=nextslide" highlightClick="1"/>
          </p:cNvPr>
          <p:cNvSpPr/>
          <p:nvPr/>
        </p:nvSpPr>
        <p:spPr>
          <a:xfrm>
            <a:off x="440872" y="2873852"/>
            <a:ext cx="1874052" cy="1097280"/>
          </a:xfrm>
          <a:prstGeom prst="rect">
            <a:avLst/>
          </a:prstGeom>
          <a:solidFill>
            <a:srgbClr val="CE6B29"/>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t" anchorCtr="0"/>
          <a:lstStyle/>
          <a:p>
            <a:pPr defTabSz="685800"/>
            <a:r>
              <a:rPr lang="en-US" sz="1350" b="1" dirty="0">
                <a:solidFill>
                  <a:prstClr val="white"/>
                </a:solidFill>
              </a:rPr>
              <a:t>Initiative #2: Workforce</a:t>
            </a:r>
          </a:p>
          <a:p>
            <a:pPr marL="171442" indent="-171442" defTabSz="685800">
              <a:buFont typeface="Arial" panose="020B0604020202020204" pitchFamily="34" charset="0"/>
              <a:buChar char="•"/>
            </a:pPr>
            <a:r>
              <a:rPr lang="en-US" sz="1350" dirty="0">
                <a:solidFill>
                  <a:prstClr val="white"/>
                </a:solidFill>
                <a:ea typeface="Arial"/>
                <a:cs typeface="Arial"/>
              </a:rPr>
              <a:t>Teachers and leaders</a:t>
            </a:r>
          </a:p>
          <a:p>
            <a:pPr marL="171442" indent="-171442" defTabSz="685800">
              <a:buFont typeface="Arial" panose="020B0604020202020204" pitchFamily="34" charset="0"/>
              <a:buChar char="•"/>
            </a:pPr>
            <a:r>
              <a:rPr lang="en-US" sz="1350" dirty="0">
                <a:solidFill>
                  <a:prstClr val="white"/>
                </a:solidFill>
                <a:ea typeface="Arial"/>
                <a:cs typeface="Arial"/>
              </a:rPr>
              <a:t>Supporting dual language learners</a:t>
            </a:r>
          </a:p>
        </p:txBody>
      </p:sp>
      <p:sp>
        <p:nvSpPr>
          <p:cNvPr id="37" name="Rectangle 36">
            <a:hlinkClick r:id="" action="ppaction://hlinkshowjump?jump=nextslide" highlightClick="1"/>
          </p:cNvPr>
          <p:cNvSpPr/>
          <p:nvPr/>
        </p:nvSpPr>
        <p:spPr>
          <a:xfrm>
            <a:off x="440872" y="4075749"/>
            <a:ext cx="1874052" cy="1097280"/>
          </a:xfrm>
          <a:prstGeom prst="rect">
            <a:avLst/>
          </a:prstGeom>
          <a:solidFill>
            <a:srgbClr val="CE6B29"/>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t" anchorCtr="0"/>
          <a:lstStyle/>
          <a:p>
            <a:pPr defTabSz="685800"/>
            <a:r>
              <a:rPr lang="en-US" sz="1350" b="1" dirty="0">
                <a:solidFill>
                  <a:prstClr val="white"/>
                </a:solidFill>
              </a:rPr>
              <a:t>Initiative #3: Innovation</a:t>
            </a:r>
          </a:p>
        </p:txBody>
      </p:sp>
      <p:sp>
        <p:nvSpPr>
          <p:cNvPr id="39" name="Pentagon 38"/>
          <p:cNvSpPr/>
          <p:nvPr/>
        </p:nvSpPr>
        <p:spPr>
          <a:xfrm>
            <a:off x="4007078" y="3285332"/>
            <a:ext cx="1612429" cy="685800"/>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200" dirty="0">
                <a:solidFill>
                  <a:prstClr val="white"/>
                </a:solidFill>
              </a:rPr>
              <a:t>Trained and supported teachers</a:t>
            </a:r>
          </a:p>
        </p:txBody>
      </p:sp>
      <p:sp>
        <p:nvSpPr>
          <p:cNvPr id="40" name="Rectangle 39"/>
          <p:cNvSpPr/>
          <p:nvPr/>
        </p:nvSpPr>
        <p:spPr>
          <a:xfrm>
            <a:off x="2409438" y="1671956"/>
            <a:ext cx="1508760" cy="10972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defTabSz="685800"/>
            <a:r>
              <a:rPr lang="en-US" sz="1200" dirty="0">
                <a:solidFill>
                  <a:prstClr val="white"/>
                </a:solidFill>
              </a:rPr>
              <a:t>Increased uptake and implementation of essential elements</a:t>
            </a:r>
          </a:p>
        </p:txBody>
      </p:sp>
      <p:sp>
        <p:nvSpPr>
          <p:cNvPr id="41" name="Rectangle 40"/>
          <p:cNvSpPr/>
          <p:nvPr/>
        </p:nvSpPr>
        <p:spPr>
          <a:xfrm>
            <a:off x="2409438" y="2873852"/>
            <a:ext cx="1508760" cy="10972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defTabSz="685800"/>
            <a:r>
              <a:rPr lang="en-US" sz="1200" dirty="0">
                <a:solidFill>
                  <a:prstClr val="white"/>
                </a:solidFill>
              </a:rPr>
              <a:t>Articulated competencies and improved higher </a:t>
            </a:r>
            <a:r>
              <a:rPr lang="en-US" sz="1200" dirty="0" err="1">
                <a:solidFill>
                  <a:prstClr val="white"/>
                </a:solidFill>
              </a:rPr>
              <a:t>ed</a:t>
            </a:r>
            <a:r>
              <a:rPr lang="en-US" sz="1200" dirty="0">
                <a:solidFill>
                  <a:prstClr val="white"/>
                </a:solidFill>
              </a:rPr>
              <a:t> offerings in early education</a:t>
            </a:r>
          </a:p>
        </p:txBody>
      </p:sp>
      <p:sp>
        <p:nvSpPr>
          <p:cNvPr id="43" name="Rectangle 42"/>
          <p:cNvSpPr/>
          <p:nvPr/>
        </p:nvSpPr>
        <p:spPr>
          <a:xfrm>
            <a:off x="2409438" y="4075749"/>
            <a:ext cx="1508760" cy="10972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defTabSz="685800"/>
            <a:r>
              <a:rPr lang="en-US" sz="1200" dirty="0">
                <a:solidFill>
                  <a:prstClr val="white"/>
                </a:solidFill>
              </a:rPr>
              <a:t>Tools and technology to catalyze even greater gains</a:t>
            </a:r>
          </a:p>
        </p:txBody>
      </p:sp>
      <p:cxnSp>
        <p:nvCxnSpPr>
          <p:cNvPr id="45" name="Straight Arrow Connector 44"/>
          <p:cNvCxnSpPr/>
          <p:nvPr/>
        </p:nvCxnSpPr>
        <p:spPr>
          <a:xfrm flipV="1">
            <a:off x="3918205" y="3641069"/>
            <a:ext cx="2363215" cy="1002953"/>
          </a:xfrm>
          <a:prstGeom prst="bentConnector3">
            <a:avLst>
              <a:gd name="adj1" fmla="val 81784"/>
            </a:avLst>
          </a:prstGeom>
          <a:ln w="444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38" name="Pentagon 37"/>
          <p:cNvSpPr/>
          <p:nvPr/>
        </p:nvSpPr>
        <p:spPr>
          <a:xfrm>
            <a:off x="4007079" y="2481337"/>
            <a:ext cx="1612429" cy="685800"/>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200" dirty="0">
                <a:solidFill>
                  <a:prstClr val="white"/>
                </a:solidFill>
              </a:rPr>
              <a:t>Strong early learning leaders</a:t>
            </a:r>
          </a:p>
        </p:txBody>
      </p:sp>
      <p:sp>
        <p:nvSpPr>
          <p:cNvPr id="17" name="Pentagon 16"/>
          <p:cNvSpPr/>
          <p:nvPr/>
        </p:nvSpPr>
        <p:spPr>
          <a:xfrm>
            <a:off x="4007078" y="1677341"/>
            <a:ext cx="1612429" cy="685800"/>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200" dirty="0">
                <a:solidFill>
                  <a:prstClr val="white"/>
                </a:solidFill>
              </a:rPr>
              <a:t>Quality early learning environments</a:t>
            </a:r>
          </a:p>
        </p:txBody>
      </p:sp>
      <p:grpSp>
        <p:nvGrpSpPr>
          <p:cNvPr id="19" name="Group 18"/>
          <p:cNvGrpSpPr/>
          <p:nvPr/>
        </p:nvGrpSpPr>
        <p:grpSpPr>
          <a:xfrm>
            <a:off x="5476801" y="1854871"/>
            <a:ext cx="2107826" cy="2022746"/>
            <a:chOff x="2019976" y="1626114"/>
            <a:chExt cx="2167466" cy="2167466"/>
          </a:xfrm>
          <a:solidFill>
            <a:schemeClr val="accent1"/>
          </a:solidFill>
        </p:grpSpPr>
        <p:sp>
          <p:nvSpPr>
            <p:cNvPr id="20" name="Shape 19"/>
            <p:cNvSpPr/>
            <p:nvPr/>
          </p:nvSpPr>
          <p:spPr>
            <a:xfrm>
              <a:off x="2019976" y="1626114"/>
              <a:ext cx="2167466" cy="2167466"/>
            </a:xfrm>
            <a:prstGeom prst="gear6">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Shape 4"/>
            <p:cNvSpPr txBox="1"/>
            <p:nvPr/>
          </p:nvSpPr>
          <p:spPr>
            <a:xfrm>
              <a:off x="2565642" y="2151024"/>
              <a:ext cx="1076134" cy="106953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2385" tIns="32385" rIns="32385" bIns="32385" numCol="1" spcCol="1270" anchor="ctr" anchorCtr="0">
              <a:noAutofit/>
            </a:bodyPr>
            <a:lstStyle/>
            <a:p>
              <a:pPr algn="ctr" defTabSz="1133419">
                <a:lnSpc>
                  <a:spcPct val="90000"/>
                </a:lnSpc>
                <a:spcBef>
                  <a:spcPct val="0"/>
                </a:spcBef>
                <a:spcAft>
                  <a:spcPct val="35000"/>
                </a:spcAft>
              </a:pPr>
              <a:r>
                <a:rPr lang="en-US" sz="1200" dirty="0">
                  <a:solidFill>
                    <a:prstClr val="white"/>
                  </a:solidFill>
                </a:rPr>
                <a:t>Effective teaching</a:t>
              </a:r>
            </a:p>
          </p:txBody>
        </p:sp>
      </p:grpSp>
      <p:sp>
        <p:nvSpPr>
          <p:cNvPr id="25" name="Rectangle 24"/>
          <p:cNvSpPr/>
          <p:nvPr/>
        </p:nvSpPr>
        <p:spPr>
          <a:xfrm>
            <a:off x="440874" y="5290803"/>
            <a:ext cx="8311244" cy="438582"/>
          </a:xfrm>
          <a:prstGeom prst="rect">
            <a:avLst/>
          </a:prstGeom>
          <a:solidFill>
            <a:schemeClr val="tx2"/>
          </a:solidFill>
          <a:ln>
            <a:noFill/>
          </a:ln>
        </p:spPr>
        <p:txBody>
          <a:bodyPr wrap="square">
            <a:spAutoFit/>
          </a:bodyPr>
          <a:lstStyle/>
          <a:p>
            <a:pPr defTabSz="685800"/>
            <a:r>
              <a:rPr lang="en-US" sz="1125" b="1" dirty="0">
                <a:solidFill>
                  <a:srgbClr val="E7E6E6">
                    <a:lumMod val="40000"/>
                    <a:lumOff val="60000"/>
                  </a:srgbClr>
                </a:solidFill>
              </a:rPr>
              <a:t>VISION</a:t>
            </a:r>
            <a:r>
              <a:rPr lang="en-US" sz="1125" dirty="0">
                <a:solidFill>
                  <a:srgbClr val="E7E6E6">
                    <a:lumMod val="40000"/>
                    <a:lumOff val="60000"/>
                  </a:srgbClr>
                </a:solidFill>
              </a:rPr>
              <a:t>: </a:t>
            </a:r>
            <a:r>
              <a:rPr lang="en-US" sz="1125" dirty="0">
                <a:solidFill>
                  <a:prstClr val="white"/>
                </a:solidFill>
              </a:rPr>
              <a:t>By 2030, all young children in the United States will have access to high quality, effective and affordable preschool education, with highest priority placed on serving low-income and children of color.</a:t>
            </a:r>
          </a:p>
        </p:txBody>
      </p:sp>
      <p:sp>
        <p:nvSpPr>
          <p:cNvPr id="31" name="Title 5"/>
          <p:cNvSpPr txBox="1">
            <a:spLocks/>
          </p:cNvSpPr>
          <p:nvPr/>
        </p:nvSpPr>
        <p:spPr>
          <a:xfrm>
            <a:off x="431690" y="384843"/>
            <a:ext cx="8329613" cy="523182"/>
          </a:xfrm>
          <a:prstGeom prst="rect">
            <a:avLst/>
          </a:prstGeom>
        </p:spPr>
        <p:txBody>
          <a:bodyPr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defTabSz="685800"/>
            <a:r>
              <a:rPr lang="en-US" sz="2200" b="1" dirty="0"/>
              <a:t>EARLY LEARNING STRATEGY THEORY OF CHANGE</a:t>
            </a:r>
          </a:p>
        </p:txBody>
      </p:sp>
    </p:spTree>
    <p:extLst>
      <p:ext uri="{BB962C8B-B14F-4D97-AF65-F5344CB8AC3E}">
        <p14:creationId xmlns:p14="http://schemas.microsoft.com/office/powerpoint/2010/main" val="20634323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8" name="Shape 538"/>
          <p:cNvSpPr txBox="1">
            <a:spLocks noGrp="1"/>
          </p:cNvSpPr>
          <p:nvPr>
            <p:ph type="title"/>
          </p:nvPr>
        </p:nvSpPr>
        <p:spPr>
          <a:xfrm>
            <a:off x="1024781" y="464353"/>
            <a:ext cx="6957279" cy="523182"/>
          </a:xfrm>
          <a:prstGeom prst="rect">
            <a:avLst/>
          </a:prstGeom>
          <a:noFill/>
          <a:ln>
            <a:noFill/>
          </a:ln>
        </p:spPr>
        <p:txBody>
          <a:bodyPr vert="horz" lIns="0" tIns="0" rIns="0" bIns="0" rtlCol="0" anchor="ctr" anchorCtr="0">
            <a:noAutofit/>
          </a:bodyPr>
          <a:lstStyle/>
          <a:p>
            <a:pPr>
              <a:buSzPct val="25000"/>
            </a:pPr>
            <a:r>
              <a:rPr lang="en-US" sz="2200" b="1" dirty="0">
                <a:solidFill>
                  <a:schemeClr val="tx1"/>
                </a:solidFill>
              </a:rPr>
              <a:t>ESSENTIAL ELEMENTS FOR EXEMPLAR PRE-K</a:t>
            </a:r>
          </a:p>
        </p:txBody>
      </p:sp>
      <p:grpSp>
        <p:nvGrpSpPr>
          <p:cNvPr id="539" name="Shape 539"/>
          <p:cNvGrpSpPr/>
          <p:nvPr/>
        </p:nvGrpSpPr>
        <p:grpSpPr>
          <a:xfrm>
            <a:off x="2439296" y="1308620"/>
            <a:ext cx="4128247" cy="972614"/>
            <a:chOff x="3147" y="593016"/>
            <a:chExt cx="1514100" cy="790800"/>
          </a:xfrm>
        </p:grpSpPr>
        <p:sp>
          <p:nvSpPr>
            <p:cNvPr id="540" name="Shape 540"/>
            <p:cNvSpPr/>
            <p:nvPr/>
          </p:nvSpPr>
          <p:spPr>
            <a:xfrm>
              <a:off x="3147" y="593016"/>
              <a:ext cx="1514100" cy="790800"/>
            </a:xfrm>
            <a:prstGeom prst="roundRect">
              <a:avLst>
                <a:gd name="adj" fmla="val 16667"/>
              </a:avLst>
            </a:prstGeom>
            <a:solidFill>
              <a:schemeClr val="accent3"/>
            </a:solidFill>
            <a:ln w="25400" cap="flat" cmpd="sng">
              <a:noFill/>
              <a:prstDash val="solid"/>
              <a:round/>
              <a:headEnd type="none" w="med" len="med"/>
              <a:tailEnd type="none" w="med" len="med"/>
            </a:ln>
          </p:spPr>
          <p:txBody>
            <a:bodyPr lIns="68569" tIns="68569" rIns="68569" bIns="68569" anchor="ctr" anchorCtr="0">
              <a:noAutofit/>
            </a:bodyPr>
            <a:lstStyle/>
            <a:p>
              <a:pPr defTabSz="685800"/>
              <a:endParaRPr sz="1350">
                <a:solidFill>
                  <a:srgbClr val="70AD47"/>
                </a:solidFill>
              </a:endParaRPr>
            </a:p>
          </p:txBody>
        </p:sp>
        <p:sp>
          <p:nvSpPr>
            <p:cNvPr id="541" name="Shape 541"/>
            <p:cNvSpPr/>
            <p:nvPr/>
          </p:nvSpPr>
          <p:spPr>
            <a:xfrm>
              <a:off x="41746" y="631614"/>
              <a:ext cx="1437000" cy="713400"/>
            </a:xfrm>
            <a:prstGeom prst="rect">
              <a:avLst/>
            </a:prstGeom>
            <a:noFill/>
            <a:ln>
              <a:noFill/>
            </a:ln>
          </p:spPr>
          <p:txBody>
            <a:bodyPr lIns="30469" tIns="30469" rIns="30469" bIns="30469" anchor="ctr" anchorCtr="0">
              <a:noAutofit/>
            </a:bodyPr>
            <a:lstStyle/>
            <a:p>
              <a:pPr algn="ctr" defTabSz="685800">
                <a:lnSpc>
                  <a:spcPct val="90000"/>
                </a:lnSpc>
                <a:spcBef>
                  <a:spcPts val="900"/>
                </a:spcBef>
                <a:buSzPct val="25000"/>
              </a:pPr>
              <a:r>
                <a:rPr lang="en-US" b="1" dirty="0">
                  <a:solidFill>
                    <a:prstClr val="white"/>
                  </a:solidFill>
                  <a:latin typeface="Arial" panose="020B0604020202020204" pitchFamily="34" charset="0"/>
                  <a:ea typeface="Arial"/>
                  <a:cs typeface="Arial" panose="020B0604020202020204" pitchFamily="34" charset="0"/>
                  <a:sym typeface="Arial"/>
                </a:rPr>
                <a:t>ENABLING ENVIRONMENT  </a:t>
              </a:r>
              <a:endParaRPr lang="en-US" b="1" dirty="0">
                <a:solidFill>
                  <a:srgbClr val="70AD47"/>
                </a:solidFill>
                <a:latin typeface="Arial" panose="020B0604020202020204" pitchFamily="34" charset="0"/>
                <a:cs typeface="Arial" panose="020B0604020202020204" pitchFamily="34" charset="0"/>
              </a:endParaRPr>
            </a:p>
            <a:p>
              <a:pPr algn="ctr" defTabSz="685800">
                <a:lnSpc>
                  <a:spcPct val="90000"/>
                </a:lnSpc>
                <a:spcBef>
                  <a:spcPts val="450"/>
                </a:spcBef>
                <a:buSzPct val="25000"/>
              </a:pPr>
              <a:r>
                <a:rPr lang="en-US" sz="1600" dirty="0">
                  <a:solidFill>
                    <a:prstClr val="black"/>
                  </a:solidFill>
                  <a:ea typeface="Arial"/>
                  <a:cs typeface="Arial"/>
                  <a:sym typeface="Arial"/>
                </a:rPr>
                <a:t>Creates the conditions for the development </a:t>
              </a:r>
            </a:p>
            <a:p>
              <a:pPr algn="ctr" defTabSz="685800">
                <a:lnSpc>
                  <a:spcPct val="90000"/>
                </a:lnSpc>
                <a:buSzPct val="25000"/>
              </a:pPr>
              <a:r>
                <a:rPr lang="en-US" sz="1600" dirty="0">
                  <a:solidFill>
                    <a:prstClr val="black"/>
                  </a:solidFill>
                  <a:ea typeface="Arial"/>
                  <a:cs typeface="Arial"/>
                  <a:sym typeface="Arial"/>
                </a:rPr>
                <a:t>of high-quality programs</a:t>
              </a:r>
            </a:p>
          </p:txBody>
        </p:sp>
      </p:grpSp>
      <p:grpSp>
        <p:nvGrpSpPr>
          <p:cNvPr id="542" name="Shape 542"/>
          <p:cNvGrpSpPr/>
          <p:nvPr/>
        </p:nvGrpSpPr>
        <p:grpSpPr>
          <a:xfrm>
            <a:off x="413801" y="2889799"/>
            <a:ext cx="3497580" cy="839502"/>
            <a:chOff x="5078782" y="593016"/>
            <a:chExt cx="1208700" cy="790800"/>
          </a:xfrm>
        </p:grpSpPr>
        <p:sp>
          <p:nvSpPr>
            <p:cNvPr id="543" name="Shape 543"/>
            <p:cNvSpPr/>
            <p:nvPr/>
          </p:nvSpPr>
          <p:spPr>
            <a:xfrm>
              <a:off x="5078782" y="593016"/>
              <a:ext cx="1208700" cy="790800"/>
            </a:xfrm>
            <a:prstGeom prst="roundRect">
              <a:avLst>
                <a:gd name="adj" fmla="val 16667"/>
              </a:avLst>
            </a:prstGeom>
            <a:solidFill>
              <a:srgbClr val="977C00"/>
            </a:solidFill>
            <a:ln w="25400" cap="flat" cmpd="sng">
              <a:noFill/>
              <a:prstDash val="solid"/>
              <a:round/>
              <a:headEnd type="none" w="med" len="med"/>
              <a:tailEnd type="none" w="med" len="med"/>
            </a:ln>
          </p:spPr>
          <p:txBody>
            <a:bodyPr lIns="68569" tIns="68569" rIns="68569" bIns="68569" anchor="ctr" anchorCtr="0">
              <a:noAutofit/>
            </a:bodyPr>
            <a:lstStyle/>
            <a:p>
              <a:pPr defTabSz="685800"/>
              <a:endParaRPr sz="1350">
                <a:solidFill>
                  <a:srgbClr val="70AD47"/>
                </a:solidFill>
              </a:endParaRPr>
            </a:p>
          </p:txBody>
        </p:sp>
        <p:sp>
          <p:nvSpPr>
            <p:cNvPr id="544" name="Shape 544"/>
            <p:cNvSpPr/>
            <p:nvPr/>
          </p:nvSpPr>
          <p:spPr>
            <a:xfrm>
              <a:off x="5117380" y="631614"/>
              <a:ext cx="1131300" cy="713400"/>
            </a:xfrm>
            <a:prstGeom prst="rect">
              <a:avLst/>
            </a:prstGeom>
            <a:noFill/>
            <a:ln>
              <a:noFill/>
            </a:ln>
          </p:spPr>
          <p:txBody>
            <a:bodyPr lIns="26663" tIns="26663" rIns="26663" bIns="26663" anchor="ctr" anchorCtr="0">
              <a:noAutofit/>
            </a:bodyPr>
            <a:lstStyle/>
            <a:p>
              <a:pPr algn="ctr" defTabSz="685800">
                <a:lnSpc>
                  <a:spcPct val="90000"/>
                </a:lnSpc>
                <a:buSzPct val="25000"/>
              </a:pPr>
              <a:r>
                <a:rPr lang="en-US" b="1" dirty="0">
                  <a:solidFill>
                    <a:prstClr val="white"/>
                  </a:solidFill>
                  <a:latin typeface="Arial"/>
                  <a:ea typeface="Arial"/>
                  <a:cs typeface="Arial"/>
                  <a:sym typeface="Arial"/>
                </a:rPr>
                <a:t>PROGRAM POLICIES</a:t>
              </a:r>
            </a:p>
            <a:p>
              <a:pPr algn="ctr" defTabSz="685800">
                <a:lnSpc>
                  <a:spcPct val="90000"/>
                </a:lnSpc>
                <a:spcBef>
                  <a:spcPts val="450"/>
                </a:spcBef>
                <a:buSzPct val="25000"/>
              </a:pPr>
              <a:r>
                <a:rPr lang="en-US" sz="1600" dirty="0">
                  <a:solidFill>
                    <a:prstClr val="black"/>
                  </a:solidFill>
                </a:rPr>
                <a:t>Ensure great teachers, leaders and curriculum</a:t>
              </a:r>
            </a:p>
          </p:txBody>
        </p:sp>
      </p:grpSp>
      <p:grpSp>
        <p:nvGrpSpPr>
          <p:cNvPr id="545" name="Shape 545"/>
          <p:cNvGrpSpPr/>
          <p:nvPr/>
        </p:nvGrpSpPr>
        <p:grpSpPr>
          <a:xfrm>
            <a:off x="5113141" y="2889799"/>
            <a:ext cx="3497580" cy="805852"/>
            <a:chOff x="3182915" y="593016"/>
            <a:chExt cx="1514100" cy="790800"/>
          </a:xfrm>
        </p:grpSpPr>
        <p:sp>
          <p:nvSpPr>
            <p:cNvPr id="546" name="Shape 546"/>
            <p:cNvSpPr/>
            <p:nvPr/>
          </p:nvSpPr>
          <p:spPr>
            <a:xfrm>
              <a:off x="3182915" y="593016"/>
              <a:ext cx="1514100" cy="790800"/>
            </a:xfrm>
            <a:prstGeom prst="roundRect">
              <a:avLst>
                <a:gd name="adj" fmla="val 16667"/>
              </a:avLst>
            </a:prstGeom>
            <a:solidFill>
              <a:schemeClr val="accent2"/>
            </a:solidFill>
            <a:ln w="25400" cap="flat" cmpd="sng">
              <a:noFill/>
              <a:prstDash val="solid"/>
              <a:round/>
              <a:headEnd type="none" w="med" len="med"/>
              <a:tailEnd type="none" w="med" len="med"/>
            </a:ln>
          </p:spPr>
          <p:txBody>
            <a:bodyPr lIns="68569" tIns="68569" rIns="68569" bIns="68569" anchor="ctr" anchorCtr="0">
              <a:noAutofit/>
            </a:bodyPr>
            <a:lstStyle/>
            <a:p>
              <a:pPr defTabSz="685800"/>
              <a:endParaRPr sz="1350">
                <a:solidFill>
                  <a:srgbClr val="70AD47"/>
                </a:solidFill>
              </a:endParaRPr>
            </a:p>
          </p:txBody>
        </p:sp>
        <p:sp>
          <p:nvSpPr>
            <p:cNvPr id="547" name="Shape 547"/>
            <p:cNvSpPr/>
            <p:nvPr/>
          </p:nvSpPr>
          <p:spPr>
            <a:xfrm>
              <a:off x="3251875" y="644433"/>
              <a:ext cx="1437000" cy="713400"/>
            </a:xfrm>
            <a:prstGeom prst="rect">
              <a:avLst/>
            </a:prstGeom>
            <a:noFill/>
            <a:ln>
              <a:noFill/>
            </a:ln>
          </p:spPr>
          <p:txBody>
            <a:bodyPr lIns="30469" tIns="30469" rIns="30469" bIns="30469" anchor="ctr" anchorCtr="0">
              <a:noAutofit/>
            </a:bodyPr>
            <a:lstStyle/>
            <a:p>
              <a:pPr algn="ctr" defTabSz="685800">
                <a:lnSpc>
                  <a:spcPct val="90000"/>
                </a:lnSpc>
                <a:buSzPct val="25000"/>
              </a:pPr>
              <a:r>
                <a:rPr lang="en-US" b="1" dirty="0">
                  <a:solidFill>
                    <a:prstClr val="white"/>
                  </a:solidFill>
                  <a:latin typeface="Arial"/>
                  <a:ea typeface="Arial"/>
                  <a:cs typeface="Arial"/>
                  <a:sym typeface="Arial"/>
                </a:rPr>
                <a:t>PROGRAM PRACTICES </a:t>
              </a:r>
            </a:p>
            <a:p>
              <a:pPr algn="ctr" defTabSz="685800">
                <a:lnSpc>
                  <a:spcPct val="90000"/>
                </a:lnSpc>
                <a:spcBef>
                  <a:spcPts val="450"/>
                </a:spcBef>
                <a:buSzPct val="25000"/>
              </a:pPr>
              <a:r>
                <a:rPr lang="en-US" sz="1600" dirty="0">
                  <a:solidFill>
                    <a:prstClr val="black"/>
                  </a:solidFill>
                </a:rPr>
                <a:t>Lead to continuous improvement</a:t>
              </a:r>
            </a:p>
          </p:txBody>
        </p:sp>
      </p:grpSp>
      <p:sp>
        <p:nvSpPr>
          <p:cNvPr id="548" name="Shape 548"/>
          <p:cNvSpPr txBox="1"/>
          <p:nvPr/>
        </p:nvSpPr>
        <p:spPr>
          <a:xfrm>
            <a:off x="2754638" y="2347579"/>
            <a:ext cx="3497579" cy="475875"/>
          </a:xfrm>
          <a:prstGeom prst="rect">
            <a:avLst/>
          </a:prstGeom>
          <a:noFill/>
          <a:ln>
            <a:noFill/>
          </a:ln>
        </p:spPr>
        <p:txBody>
          <a:bodyPr lIns="0" tIns="0" rIns="0" bIns="0" anchor="t" anchorCtr="0">
            <a:noAutofit/>
          </a:bodyPr>
          <a:lstStyle/>
          <a:p>
            <a:pPr algn="ctr" defTabSz="685800">
              <a:buSzPct val="25000"/>
            </a:pPr>
            <a:r>
              <a:rPr lang="en-US" sz="1600" dirty="0">
                <a:solidFill>
                  <a:prstClr val="black">
                    <a:lumMod val="85000"/>
                    <a:lumOff val="15000"/>
                  </a:prstClr>
                </a:solidFill>
                <a:ea typeface="Arial"/>
                <a:cs typeface="Arial"/>
                <a:sym typeface="Arial"/>
              </a:rPr>
              <a:t>Public and political will  </a:t>
            </a:r>
          </a:p>
          <a:p>
            <a:pPr algn="ctr" defTabSz="685800">
              <a:buSzPct val="25000"/>
            </a:pPr>
            <a:r>
              <a:rPr lang="en-US" sz="1600" dirty="0">
                <a:solidFill>
                  <a:prstClr val="black">
                    <a:lumMod val="85000"/>
                    <a:lumOff val="15000"/>
                  </a:prstClr>
                </a:solidFill>
                <a:ea typeface="Arial"/>
                <a:cs typeface="Arial"/>
                <a:sym typeface="Arial"/>
              </a:rPr>
              <a:t>Strong leadership </a:t>
            </a:r>
          </a:p>
          <a:p>
            <a:pPr defTabSz="685800"/>
            <a:endParaRPr sz="1400" dirty="0">
              <a:solidFill>
                <a:srgbClr val="A5A5A5"/>
              </a:solidFill>
              <a:latin typeface="Arial"/>
              <a:ea typeface="Arial"/>
              <a:cs typeface="Arial"/>
              <a:sym typeface="Arial"/>
            </a:endParaRPr>
          </a:p>
        </p:txBody>
      </p:sp>
      <p:sp>
        <p:nvSpPr>
          <p:cNvPr id="549" name="Shape 549"/>
          <p:cNvSpPr txBox="1"/>
          <p:nvPr/>
        </p:nvSpPr>
        <p:spPr>
          <a:xfrm>
            <a:off x="5134392" y="3761996"/>
            <a:ext cx="3617724" cy="2085900"/>
          </a:xfrm>
          <a:prstGeom prst="rect">
            <a:avLst/>
          </a:prstGeom>
          <a:noFill/>
          <a:ln>
            <a:noFill/>
          </a:ln>
        </p:spPr>
        <p:txBody>
          <a:bodyPr lIns="68569" tIns="68569" rIns="68569" bIns="68569" anchor="t" anchorCtr="0">
            <a:noAutofit/>
          </a:bodyPr>
          <a:lstStyle/>
          <a:p>
            <a:pPr defTabSz="685800">
              <a:spcBef>
                <a:spcPts val="600"/>
              </a:spcBef>
              <a:buClr>
                <a:srgbClr val="2F85AA"/>
              </a:buClr>
              <a:buSzPct val="25000"/>
            </a:pPr>
            <a:r>
              <a:rPr lang="en-US" sz="1600" dirty="0">
                <a:solidFill>
                  <a:srgbClr val="ED7D31"/>
                </a:solidFill>
              </a:rPr>
              <a:t>Integrated system of curriculum, teaching and assessment</a:t>
            </a:r>
          </a:p>
          <a:p>
            <a:pPr defTabSz="685800">
              <a:spcBef>
                <a:spcPts val="600"/>
              </a:spcBef>
              <a:buClr>
                <a:srgbClr val="2F85AA"/>
              </a:buClr>
              <a:buSzPct val="25000"/>
            </a:pPr>
            <a:r>
              <a:rPr lang="en-US" sz="1600" dirty="0">
                <a:solidFill>
                  <a:srgbClr val="ED7D31"/>
                </a:solidFill>
              </a:rPr>
              <a:t>Quality teacher-child interactions focused on learning </a:t>
            </a:r>
          </a:p>
          <a:p>
            <a:pPr defTabSz="685800">
              <a:spcBef>
                <a:spcPts val="600"/>
              </a:spcBef>
              <a:buClr>
                <a:srgbClr val="2F85AA"/>
              </a:buClr>
              <a:buSzPct val="25000"/>
            </a:pPr>
            <a:r>
              <a:rPr lang="en-US" sz="1600" dirty="0">
                <a:solidFill>
                  <a:srgbClr val="ED7D31"/>
                </a:solidFill>
              </a:rPr>
              <a:t>Formative assessments used to inform teaching</a:t>
            </a:r>
          </a:p>
          <a:p>
            <a:pPr defTabSz="685800">
              <a:spcBef>
                <a:spcPts val="600"/>
              </a:spcBef>
              <a:buClr>
                <a:srgbClr val="2F85AA"/>
              </a:buClr>
              <a:buSzPct val="25000"/>
            </a:pPr>
            <a:r>
              <a:rPr lang="en-US" sz="1600" dirty="0">
                <a:solidFill>
                  <a:srgbClr val="ED7D31"/>
                </a:solidFill>
              </a:rPr>
              <a:t>Professional development system that is comprehensive and connected </a:t>
            </a:r>
          </a:p>
          <a:p>
            <a:pPr defTabSz="685800">
              <a:spcBef>
                <a:spcPts val="600"/>
              </a:spcBef>
              <a:buClr>
                <a:srgbClr val="2F85AA"/>
              </a:buClr>
              <a:buSzPct val="25000"/>
            </a:pPr>
            <a:r>
              <a:rPr lang="en-US" sz="1600" dirty="0">
                <a:solidFill>
                  <a:srgbClr val="ED7D31"/>
                </a:solidFill>
              </a:rPr>
              <a:t>Data-driven decision making at every level (teaching, PD, program policy)</a:t>
            </a:r>
          </a:p>
        </p:txBody>
      </p:sp>
      <p:cxnSp>
        <p:nvCxnSpPr>
          <p:cNvPr id="20" name="Straight Arrow Connector 19"/>
          <p:cNvCxnSpPr/>
          <p:nvPr/>
        </p:nvCxnSpPr>
        <p:spPr>
          <a:xfrm>
            <a:off x="3911381" y="3233084"/>
            <a:ext cx="1165860" cy="0"/>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562246" y="3762343"/>
            <a:ext cx="4000718" cy="2510944"/>
          </a:xfrm>
          <a:prstGeom prst="rect">
            <a:avLst/>
          </a:prstGeom>
        </p:spPr>
        <p:txBody>
          <a:bodyPr wrap="square">
            <a:spAutoFit/>
          </a:bodyPr>
          <a:lstStyle/>
          <a:p>
            <a:pPr defTabSz="685800">
              <a:spcBef>
                <a:spcPts val="450"/>
              </a:spcBef>
              <a:buClr>
                <a:srgbClr val="2F85AA"/>
              </a:buClr>
              <a:buSzPct val="25000"/>
            </a:pPr>
            <a:r>
              <a:rPr lang="en-US" sz="1600" dirty="0">
                <a:solidFill>
                  <a:srgbClr val="483700"/>
                </a:solidFill>
              </a:rPr>
              <a:t>Teacher education and compensation                          </a:t>
            </a:r>
          </a:p>
          <a:p>
            <a:pPr defTabSz="685800">
              <a:spcBef>
                <a:spcPts val="450"/>
              </a:spcBef>
              <a:buClr>
                <a:srgbClr val="2F85AA"/>
              </a:buClr>
              <a:buSzPct val="25000"/>
            </a:pPr>
            <a:r>
              <a:rPr lang="en-US" sz="1600" dirty="0">
                <a:solidFill>
                  <a:srgbClr val="483700"/>
                </a:solidFill>
              </a:rPr>
              <a:t>Class size </a:t>
            </a:r>
          </a:p>
          <a:p>
            <a:pPr defTabSz="685800">
              <a:spcBef>
                <a:spcPts val="450"/>
              </a:spcBef>
              <a:buClr>
                <a:srgbClr val="2F85AA"/>
              </a:buClr>
              <a:buSzPct val="25000"/>
            </a:pPr>
            <a:r>
              <a:rPr lang="en-US" sz="1600" dirty="0">
                <a:solidFill>
                  <a:srgbClr val="483700"/>
                </a:solidFill>
              </a:rPr>
              <a:t>Adult/child ratio </a:t>
            </a:r>
          </a:p>
          <a:p>
            <a:pPr defTabSz="685800">
              <a:spcBef>
                <a:spcPts val="450"/>
              </a:spcBef>
              <a:buClr>
                <a:srgbClr val="2F85AA"/>
              </a:buClr>
              <a:buSzPct val="25000"/>
            </a:pPr>
            <a:r>
              <a:rPr lang="en-US" sz="1600" dirty="0">
                <a:solidFill>
                  <a:srgbClr val="483700"/>
                </a:solidFill>
              </a:rPr>
              <a:t>Full day </a:t>
            </a:r>
          </a:p>
          <a:p>
            <a:pPr defTabSz="685800">
              <a:spcBef>
                <a:spcPts val="450"/>
              </a:spcBef>
              <a:buClr>
                <a:srgbClr val="2F85AA"/>
              </a:buClr>
              <a:buSzPct val="25000"/>
            </a:pPr>
            <a:r>
              <a:rPr lang="en-US" sz="1600" dirty="0">
                <a:solidFill>
                  <a:srgbClr val="483700"/>
                </a:solidFill>
              </a:rPr>
              <a:t>Early learning standards</a:t>
            </a:r>
          </a:p>
          <a:p>
            <a:pPr defTabSz="685800">
              <a:spcBef>
                <a:spcPts val="450"/>
              </a:spcBef>
              <a:buClr>
                <a:srgbClr val="2F85AA"/>
              </a:buClr>
              <a:buSzPct val="25000"/>
            </a:pPr>
            <a:r>
              <a:rPr lang="en-US" sz="1600" dirty="0">
                <a:solidFill>
                  <a:srgbClr val="483700"/>
                </a:solidFill>
              </a:rPr>
              <a:t>Proven curriculum implemented with fidelity</a:t>
            </a:r>
          </a:p>
          <a:p>
            <a:pPr defTabSz="685800">
              <a:spcBef>
                <a:spcPts val="450"/>
              </a:spcBef>
              <a:buClr>
                <a:srgbClr val="2F85AA"/>
              </a:buClr>
              <a:buSzPct val="25000"/>
            </a:pPr>
            <a:r>
              <a:rPr lang="en-US" sz="1600" dirty="0">
                <a:solidFill>
                  <a:srgbClr val="483700"/>
                </a:solidFill>
              </a:rPr>
              <a:t>Dual language learners support</a:t>
            </a:r>
          </a:p>
          <a:p>
            <a:pPr defTabSz="685800">
              <a:spcBef>
                <a:spcPts val="450"/>
              </a:spcBef>
              <a:buClr>
                <a:srgbClr val="2F85AA"/>
              </a:buClr>
              <a:buSzPct val="25000"/>
            </a:pPr>
            <a:r>
              <a:rPr lang="en-US" sz="1600" dirty="0">
                <a:solidFill>
                  <a:srgbClr val="483700"/>
                </a:solidFill>
              </a:rPr>
              <a:t>Support for students with special needs </a:t>
            </a:r>
          </a:p>
        </p:txBody>
      </p:sp>
      <p:cxnSp>
        <p:nvCxnSpPr>
          <p:cNvPr id="23" name="Straight Arrow Connector 22"/>
          <p:cNvCxnSpPr/>
          <p:nvPr/>
        </p:nvCxnSpPr>
        <p:spPr>
          <a:xfrm flipV="1">
            <a:off x="1653988" y="2271662"/>
            <a:ext cx="785308" cy="585096"/>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6567543" y="2268722"/>
            <a:ext cx="760290" cy="554732"/>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1721899"/>
      </p:ext>
    </p:extLst>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ESIZE" val="Yes"/>
</p:tagLst>
</file>

<file path=ppt/tags/tag2.xml><?xml version="1.0" encoding="utf-8"?>
<p:tagLst xmlns:a="http://schemas.openxmlformats.org/drawingml/2006/main" xmlns:r="http://schemas.openxmlformats.org/officeDocument/2006/relationships" xmlns:p="http://schemas.openxmlformats.org/presentationml/2006/main">
  <p:tag name="RESIZE" val="Yes"/>
</p:tagLst>
</file>

<file path=ppt/theme/theme1.xml><?xml version="1.0" encoding="utf-8"?>
<a:theme xmlns:a="http://schemas.openxmlformats.org/drawingml/2006/main" name="1 Light Background Slide Template">
  <a:themeElements>
    <a:clrScheme name="Custom Blue">
      <a:dk1>
        <a:srgbClr val="10335A"/>
      </a:dk1>
      <a:lt1>
        <a:sysClr val="window" lastClr="FFFFFF"/>
      </a:lt1>
      <a:dk2>
        <a:srgbClr val="10335A"/>
      </a:dk2>
      <a:lt2>
        <a:srgbClr val="EEECE1"/>
      </a:lt2>
      <a:accent1>
        <a:srgbClr val="184E8A"/>
      </a:accent1>
      <a:accent2>
        <a:srgbClr val="79B4E1"/>
      </a:accent2>
      <a:accent3>
        <a:srgbClr val="2067B6"/>
      </a:accent3>
      <a:accent4>
        <a:srgbClr val="A2CAE8"/>
      </a:accent4>
      <a:accent5>
        <a:srgbClr val="4D9CD7"/>
      </a:accent5>
      <a:accent6>
        <a:srgbClr val="E2DECC"/>
      </a:accent6>
      <a:hlink>
        <a:srgbClr val="0000FF"/>
      </a:hlink>
      <a:folHlink>
        <a:srgbClr val="800080"/>
      </a:folHlink>
    </a:clrScheme>
    <a:fontScheme name="Mathematica-1">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rmAutofit/>
      </a:bodyPr>
      <a:lstStyle>
        <a:defPPr>
          <a:spcBef>
            <a:spcPct val="20000"/>
          </a:spcBef>
          <a:defRPr sz="1600" b="1" dirty="0" smtClean="0">
            <a:solidFill>
              <a:srgbClr val="00A0AF"/>
            </a:solidFill>
            <a:latin typeface="Arial Black"/>
            <a:cs typeface="Arial Black"/>
          </a:defRPr>
        </a:defPPr>
      </a:lstStyle>
    </a:tx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NIRN-2012">
      <a:dk1>
        <a:srgbClr val="000000"/>
      </a:dk1>
      <a:lt1>
        <a:srgbClr val="FFFFFF"/>
      </a:lt1>
      <a:dk2>
        <a:srgbClr val="A50021"/>
      </a:dk2>
      <a:lt2>
        <a:srgbClr val="FFFFFF"/>
      </a:lt2>
      <a:accent1>
        <a:srgbClr val="A50021"/>
      </a:accent1>
      <a:accent2>
        <a:srgbClr val="003366"/>
      </a:accent2>
      <a:accent3>
        <a:srgbClr val="004E00"/>
      </a:accent3>
      <a:accent4>
        <a:srgbClr val="E0C266"/>
      </a:accent4>
      <a:accent5>
        <a:srgbClr val="D67704"/>
      </a:accent5>
      <a:accent6>
        <a:srgbClr val="2D2D8A"/>
      </a:accent6>
      <a:hlink>
        <a:srgbClr val="A50021"/>
      </a:hlink>
      <a:folHlink>
        <a:srgbClr val="A50021"/>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4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MS Internal Briefingv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MS Internal Briefingv2">
      <a:majorFont>
        <a:latin typeface="Arial"/>
        <a:ea typeface=""/>
        <a:cs typeface=""/>
      </a:majorFont>
      <a:minorFont>
        <a:latin typeface="Arial"/>
        <a:ea typeface=""/>
        <a:cs typeface=""/>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666FF"/>
        </a:solidFill>
        <a:ln w="19050" cap="flat" cmpd="sng" algn="ctr">
          <a:solidFill>
            <a:schemeClr val="bg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Pct val="85000"/>
          <a:buFont typeface="Monotype Sorts" pitchFamily="2" charset="2"/>
          <a:buNone/>
          <a:tabLst/>
          <a:defRPr kumimoji="0" lang="en-US" sz="1600" b="1" i="0" u="none" strike="noStrike" cap="none" normalizeH="0" baseline="0" smtClean="0">
            <a:ln>
              <a:noFill/>
            </a:ln>
            <a:solidFill>
              <a:schemeClr val="bg1"/>
            </a:solidFill>
            <a:effectLst/>
            <a:latin typeface="Arial Narrow" pitchFamily="34" charset="0"/>
          </a:defRPr>
        </a:defPPr>
      </a:lstStyle>
    </a:spDef>
    <a:lnDef>
      <a:spPr bwMode="auto">
        <a:solidFill>
          <a:srgbClr val="6666FF"/>
        </a:solidFill>
        <a:ln w="19050" cap="flat" cmpd="sng" algn="ctr">
          <a:solidFill>
            <a:schemeClr val="tx1"/>
          </a:solidFill>
          <a:prstDash val="solid"/>
          <a:round/>
          <a:headEnd type="none" w="med" len="med"/>
          <a:tailEnd type="arrow"/>
        </a:ln>
        <a:effectLst/>
      </a:spPr>
      <a:bodyPr/>
      <a:lstStyle/>
    </a:lnDef>
  </a:objectDefaults>
  <a:extraClrSchemeLst>
    <a:extraClrScheme>
      <a:clrScheme name="CMS Internal Briefingv2 1">
        <a:dk1>
          <a:srgbClr val="333300"/>
        </a:dk1>
        <a:lt1>
          <a:srgbClr val="FFFFFF"/>
        </a:lt1>
        <a:dk2>
          <a:srgbClr val="000000"/>
        </a:dk2>
        <a:lt2>
          <a:srgbClr val="969696"/>
        </a:lt2>
        <a:accent1>
          <a:srgbClr val="E5D58A"/>
        </a:accent1>
        <a:accent2>
          <a:srgbClr val="CCCC00"/>
        </a:accent2>
        <a:accent3>
          <a:srgbClr val="FFFFFF"/>
        </a:accent3>
        <a:accent4>
          <a:srgbClr val="2A2A00"/>
        </a:accent4>
        <a:accent5>
          <a:srgbClr val="F0E7C4"/>
        </a:accent5>
        <a:accent6>
          <a:srgbClr val="B9B900"/>
        </a:accent6>
        <a:hlink>
          <a:srgbClr val="999933"/>
        </a:hlink>
        <a:folHlink>
          <a:srgbClr val="666633"/>
        </a:folHlink>
      </a:clrScheme>
      <a:clrMap bg1="lt1" tx1="dk1" bg2="lt2" tx2="dk2" accent1="accent1" accent2="accent2" accent3="accent3" accent4="accent4" accent5="accent5" accent6="accent6" hlink="hlink" folHlink="folHlink"/>
    </a:extraClrScheme>
    <a:extraClrScheme>
      <a:clrScheme name="CMS Internal Briefingv2 2">
        <a:dk1>
          <a:srgbClr val="000000"/>
        </a:dk1>
        <a:lt1>
          <a:srgbClr val="8EA1C0"/>
        </a:lt1>
        <a:dk2>
          <a:srgbClr val="FFFFFF"/>
        </a:dk2>
        <a:lt2>
          <a:srgbClr val="5F5F5F"/>
        </a:lt2>
        <a:accent1>
          <a:srgbClr val="B6CDDE"/>
        </a:accent1>
        <a:accent2>
          <a:srgbClr val="8A7CA2"/>
        </a:accent2>
        <a:accent3>
          <a:srgbClr val="C6CDDC"/>
        </a:accent3>
        <a:accent4>
          <a:srgbClr val="000000"/>
        </a:accent4>
        <a:accent5>
          <a:srgbClr val="D7E3EC"/>
        </a:accent5>
        <a:accent6>
          <a:srgbClr val="7D7092"/>
        </a:accent6>
        <a:hlink>
          <a:srgbClr val="336699"/>
        </a:hlink>
        <a:folHlink>
          <a:srgbClr val="009999"/>
        </a:folHlink>
      </a:clrScheme>
      <a:clrMap bg1="lt1" tx1="dk1" bg2="lt2" tx2="dk2" accent1="accent1" accent2="accent2" accent3="accent3" accent4="accent4" accent5="accent5" accent6="accent6" hlink="hlink" folHlink="folHlink"/>
    </a:extraClrScheme>
    <a:extraClrScheme>
      <a:clrScheme name="CMS Internal Briefingv2 3">
        <a:dk1>
          <a:srgbClr val="333300"/>
        </a:dk1>
        <a:lt1>
          <a:srgbClr val="FFFFFF"/>
        </a:lt1>
        <a:dk2>
          <a:srgbClr val="000000"/>
        </a:dk2>
        <a:lt2>
          <a:srgbClr val="969696"/>
        </a:lt2>
        <a:accent1>
          <a:srgbClr val="EAEAEA"/>
        </a:accent1>
        <a:accent2>
          <a:srgbClr val="969696"/>
        </a:accent2>
        <a:accent3>
          <a:srgbClr val="FFFFFF"/>
        </a:accent3>
        <a:accent4>
          <a:srgbClr val="2A2A00"/>
        </a:accent4>
        <a:accent5>
          <a:srgbClr val="F3F3F3"/>
        </a:accent5>
        <a:accent6>
          <a:srgbClr val="878787"/>
        </a:accent6>
        <a:hlink>
          <a:srgbClr val="5F5F5F"/>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Draft #1 LabPresentationtoLePingFoundation9.29.15">
  <a:themeElements>
    <a:clrScheme name="Early Learning Lab">
      <a:dk1>
        <a:sysClr val="windowText" lastClr="000000"/>
      </a:dk1>
      <a:lt1>
        <a:sysClr val="window" lastClr="FFFFFF"/>
      </a:lt1>
      <a:dk2>
        <a:srgbClr val="005399"/>
      </a:dk2>
      <a:lt2>
        <a:srgbClr val="EEECE1"/>
      </a:lt2>
      <a:accent1>
        <a:srgbClr val="99C221"/>
      </a:accent1>
      <a:accent2>
        <a:srgbClr val="90928C"/>
      </a:accent2>
      <a:accent3>
        <a:srgbClr val="FEF380"/>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1 Light Background Slide Template</Template>
  <TotalTime>6265</TotalTime>
  <Words>770</Words>
  <Application>Microsoft Office PowerPoint</Application>
  <PresentationFormat>On-screen Show (4:3)</PresentationFormat>
  <Paragraphs>180</Paragraphs>
  <Slides>21</Slides>
  <Notes>13</Notes>
  <HiddenSlides>0</HiddenSlides>
  <MMClips>0</MMClips>
  <ScaleCrop>false</ScaleCrop>
  <HeadingPairs>
    <vt:vector size="6" baseType="variant">
      <vt:variant>
        <vt:lpstr>Fonts Used</vt:lpstr>
      </vt:variant>
      <vt:variant>
        <vt:i4>19</vt:i4>
      </vt:variant>
      <vt:variant>
        <vt:lpstr>Theme</vt:lpstr>
      </vt:variant>
      <vt:variant>
        <vt:i4>8</vt:i4>
      </vt:variant>
      <vt:variant>
        <vt:lpstr>Slide Titles</vt:lpstr>
      </vt:variant>
      <vt:variant>
        <vt:i4>21</vt:i4>
      </vt:variant>
    </vt:vector>
  </HeadingPairs>
  <TitlesOfParts>
    <vt:vector size="48" baseType="lpstr">
      <vt:lpstr>MS PGothic</vt:lpstr>
      <vt:lpstr>MS PGothic</vt:lpstr>
      <vt:lpstr>Arial</vt:lpstr>
      <vt:lpstr>Arial Black</vt:lpstr>
      <vt:lpstr>Arial Bold</vt:lpstr>
      <vt:lpstr>Arial Narrow</vt:lpstr>
      <vt:lpstr>Calibri</vt:lpstr>
      <vt:lpstr>Calibri Light</vt:lpstr>
      <vt:lpstr>Lucida Grande</vt:lpstr>
      <vt:lpstr>Monotype Sorts</vt:lpstr>
      <vt:lpstr>Myriad Pro</vt:lpstr>
      <vt:lpstr>Myriad Pro Light</vt:lpstr>
      <vt:lpstr>Myriad Web Pro</vt:lpstr>
      <vt:lpstr>Noto Sans Symbols</vt:lpstr>
      <vt:lpstr>Times</vt:lpstr>
      <vt:lpstr>Tms Rmn</vt:lpstr>
      <vt:lpstr>Trebuchet MS</vt:lpstr>
      <vt:lpstr>Wingdings</vt:lpstr>
      <vt:lpstr>Wingdings 2</vt:lpstr>
      <vt:lpstr>1 Light Background Slide Template</vt:lpstr>
      <vt:lpstr>2_Custom Design</vt:lpstr>
      <vt:lpstr>34_Custom Design</vt:lpstr>
      <vt:lpstr>CMS Internal Briefingv2</vt:lpstr>
      <vt:lpstr>Draft #1 LabPresentationtoLePingFoundation9.29.15</vt:lpstr>
      <vt:lpstr>1_Office Theme</vt:lpstr>
      <vt:lpstr>3_Office Theme</vt:lpstr>
      <vt:lpstr>Office Theme</vt:lpstr>
      <vt:lpstr>Features of High Quality Pre-K Programs and Systems:  Taking Stock and Growing the Evidence Base</vt:lpstr>
      <vt:lpstr>Welcome</vt:lpstr>
      <vt:lpstr>About CIRE</vt:lpstr>
      <vt:lpstr>Overview and Introductions</vt:lpstr>
      <vt:lpstr>Today’s Speakers</vt:lpstr>
      <vt:lpstr>Early Learning National Strategy</vt:lpstr>
      <vt:lpstr>Early Learning National Strategy</vt:lpstr>
      <vt:lpstr>PowerPoint Presentation</vt:lpstr>
      <vt:lpstr>ESSENTIAL ELEMENTS FOR EXEMPLAR PRE-K</vt:lpstr>
      <vt:lpstr>Evidence-Based Innovation and Improvement</vt:lpstr>
      <vt:lpstr>What evidence-based solutions exist in pre-K? What do we do in the absence of evidence? </vt:lpstr>
      <vt:lpstr>Evidence-Based  Innovation and Improvement:  The Fresno Language Project  Kimberly Boller Mathematica Policy Research Early Learning Lab  Christine Sciarrino Early Learning Lab  </vt:lpstr>
      <vt:lpstr>The Early Learning Lab</vt:lpstr>
      <vt:lpstr>The Starting Smart and Strong Initiative Developing Scalable Solutions</vt:lpstr>
      <vt:lpstr>Fresno Language Project</vt:lpstr>
      <vt:lpstr>Early Learning Lab’s District-led  Collaborative </vt:lpstr>
      <vt:lpstr>Co-created, Evidence-informed Approaches</vt:lpstr>
      <vt:lpstr>Discussant</vt:lpstr>
      <vt:lpstr>Discussant</vt:lpstr>
      <vt:lpstr>Questions?</vt:lpstr>
      <vt:lpstr>For More Information</vt:lpstr>
    </vt:vector>
  </TitlesOfParts>
  <Company>Mathematica,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Features of High Quality Pre-K Programs and Styles, Taking Stock and Growing the Evidence Base</dc:title>
  <dc:subject>CIRE Forum</dc:subject>
  <dc:creator>Kimberly Boller, Jennifer Brooks, Anne Kaiser, Ann Person, Shannon Rudisill, Louisa Tarullo</dc:creator>
  <cp:keywords>CIRE, High quality pre-k</cp:keywords>
  <cp:lastModifiedBy>Jacqueline Allen</cp:lastModifiedBy>
  <cp:revision>501</cp:revision>
  <cp:lastPrinted>2013-05-31T17:28:00Z</cp:lastPrinted>
  <dcterms:created xsi:type="dcterms:W3CDTF">2014-05-12T13:05:54Z</dcterms:created>
  <dcterms:modified xsi:type="dcterms:W3CDTF">2016-10-10T17:31:30Z</dcterms:modified>
</cp:coreProperties>
</file>